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7"/>
  </p:normalViewPr>
  <p:slideViewPr>
    <p:cSldViewPr snapToGrid="0" snapToObjects="1">
      <p:cViewPr varScale="1">
        <p:scale>
          <a:sx n="76" d="100"/>
          <a:sy n="76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19:12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4.085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191 647 13420 180000 90000,'21'82'5'0'0,"0"0"1"0"0,0 0 0 0 0,0-2-1 0 0,1-1 1 0 0,-2-3-1 0 0,4 11 1 0 0,0-4-3 0 0,3 3 0 0 0,-1 0 2 0 0,0-3 1 0 0,-1-2 10 0 0,0-5 1 0 0,-1-3-17 0 0,-3-8 0 0 0,0-3 3 0 0,-3-10 0 0 0,-1-3-3 0 0,8 24 73 0 0,-12-31-51 0 0,-8-21-22 0 0,-13-30-151 0 0,-19-30-45 0 0,-20-33 196 0 0,12 15 0 0 0,-3-7 70 0 0,-6-18 0 0 0,-1-6-12 0 0,12 16 0 0 0,0-3 0 0 0,1-3 3 0 0,-3-9 1 0 0,2-3-1 0 0,1 0-26 0 0,3 0 1 0 0,1 0 0 0 0,3 1 3 0 0,2 6 0 0 0,3 1 0 0 0,2 4 11 0 0,-1-16 1 0 0,4 6 72 0 0,6 19 1 0 0,3 6 38 0 0,3-35-156 0 0,12 15-6 0 0,17 5-34 0 0,21 12-5 0 0,24 17 5 0 0,15 19-39 0 0,9 17 1 0 0,1 27 66 0 0,-5 26-3 0 0,-50-7 1 0 0,-6 7-9 0 0,-3 8 1 0 0,-6 4-29 0 0,-7 6 0 0 0,-4 3-70 0 0,-4 3 0 0 0,-6 1-17 0 0,-12 2 1 0 0,-7 0-9 0 0,-5 1 0 0 0,-7-2-90 0 0,-11-1 0 0 0,-8-3-190 0 0,-13 5 0 0 0,-5-2-162 0 0,2-7 0 0 0,-3-3 582 0 0,-7 1 0 0 0,4-5 0 0 0,-6 3 0 0 0,20-19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31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9884,'26'-10'190,"-3"23"-33,-21 60 11,4 21-669,-3-38 1,0 2 544,2 3 1,0 0-40,0 3 1,0-1 16,0-4 1,2-2-4,-2-4 1,1-1 357,6 31-377,-3-19 0,-2-23 185,-3-16-185,-2-15 107,0-5-57,-2-10 547,0-14-603,0-17 6,0-20 0,0-15 0,0-10-322,0-11 278,2-3 32,2-1 12,2 7 51,4 13-18,0 17-27,0 18-6,0 15 0,-3 11-90,3 8 29,0 4 5,6 3 22,4 12 345,6 9-311,3 15-6,1 8 6,0 1-6,-6-1-33,-2-2-17,-7-10-33,-4-7-23,-4-9 67,-5-6 45,2-6 50,-4-2 225,2-2-231,0-6-38,0-9-6,4-11 0,3-14 6,4-6-6,2-3 0,5-1 50,-2 4-11,4 5 84,-4 8-33,0 6-28,-6 11-62,1 3-68,-4 8-4,0 2 32,-1 3-10,2 0 44,2 5 1,2 7 5,2 8-11,1 6-118,-2 4-151,2 0-185,-7 1-392,2 6-622,-6-2 1479,-2 1 0,-2-17 0,-2-7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32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9330,'29'46'-27,"0"-1"1,-3 1 0,-4-2-350,-8 24-503,-6 5-1025,-5-6 1904,-3-12 0,0-24 0,0-15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32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7319,'13'-7'1097,"-2"2"-694,-11 5-116,0 0-80,21 95-106,-12-50-73,4 14 0,-1-2 11,-5-18-34,-2-11 29,-1-6 39,0-8 56,-2-8 414,2-3-50,0-3-275,4-5-89,5-9 72,4-8-94,4-6-107,3 0-28,4 8-45,2 6-17,3 9 51,4 6 39,4 20-45,2 15-11,1 26-296,-2 13-571,-5 11-371,-8 3 1294,-8-8 0,-13-33 0,-3-19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32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8713,'36'57'-344,"0"1"1,0-1 0,18 28 0,-6-9 0,-4-4 0,-9-18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36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4215 844 7542,'0'-15'1911,"0"2"-1396,0 13 280,0 0-520,-48-93-35,29 56-139,-9-20 0,0 1 89,9 22-55,-3-1 38,-6-3-72,-7 0-67,-7-3-34,-10-1 50,-5-1-16,-8 1-34,-3 2 11,-3 5-11,1 3 11,-1 4-11,3 3 0,-2 4 0,2 2 0,-3 3-11,3 4-23,-3 0 29,0 4 5,-6 2-290,-6 2 284,-10 2 6,42 2 0,-1 0 0,-3 0 0,0 0 0,-2 0 0,-1 0 0,1 0 0,0 0 0,1 0 0,0 0 0,2 0 0,1 0 0,3 1 0,0 0-5,-47 9-1,5 2 0,3 12-44,6 2 44,2 5 1,4 7-1,1 4-33,3 3 33,2 6 6,3 0-5,1 2 5,7-2 0,1-1 0,2 3 0,1-1 0,-3 3 0,2 4 0,-1-1-6,1 5 6,3-1-5,3 3 5,1 1-12,3 1 7,3 0-1,-1 1 6,5-1 0,0-2 6,3-1-6,1-1 0,4-5 0,1 1-6,5-5-5,2 1 0,3-2 5,4 3-27,0 3 27,7 1 6,-2 1-6,4 2 1,2-3-6,2-1 5,2-1-28,2-6 29,0 0 5,0-2 0,6 3 284,2 3-284,6 1 0,4 5 0,0-4 0,1 1 0,3-6-5,2 1 5,2-6 0,3-1-6,3-5 6,2-5 0,2-1 0,-1-8 6,1 1-1,-1-5 1,1 0-6,-2-1 5,-1-1-5,-1 0 6,2 1 0,-1-1-6,7 4 5,0-2 1,5 3-6,2-1 5,5 2 1,2 0 5,3-2-11,2-1 6,1-1 5,3-2-5,-1 0 5,5-4-6,0-2 46,6-3-51,3-3 5,3 0 1,-1-2 0,2-2 5,-4 0-6,1-4 1,0 0 0,-1-2-1,1 0 34,-4 0-33,0 0 0,-1 0 5,-1-4-6,0-2 51,2-7-56,3-4 6,1-4-6,2-1 6,2-6-498,1 0 492,-1-5 12,0-3-7,-3 0 12,-3-5-11,-4 3-1,-4-4-12,-5 1 7,-1-1 6,-7-1-6,3-1 0,-7 0 6,1 1 5,-5-1-5,-1 1 5,-1-4-5,-1-3 5,3-9-6,-2-5 40,1-11-39,-5-3-1,-1-5 1,-7 0 28,-2 0-29,-6 1 12,-5 1-11,-1 4 5,-2-2-6,-2 4 1,-2-1 0,-3 5 482,-2 2-482,-4 5 55,-1 5 40,-2 4 26,0 5-121,0 2-6,-2 1 0,-7 2-6,-5-3 1,-12 2 5,-2 3 0,-7 0 0,-1 1-6,-6-2 6,-1 1 0,-3-3 0,0 2 6,3 1 5,5 5-5,4 4-6,7 8-6,3 3 0,2 5-27,3 2 27,-1 1 1,0 2-46,0 2 46,-2 1-68,1 2 0,-3 0 17,-2 0 45,2 0 11,0 0 0,3 0 0,1 0 0,2 1-6,-1-1 6,2 1-5,-2 0-7,1 3 7,-2-2-6,-2 2 5,0 0-5,-3 0 11,-3-2 11,-2 2 23,0-4 22,1 2-23,3 0-27,2-1-6,2 2 0,5 1 0,1 1 0,2 2 0,6-2 0,-2 2 0,6-2-6,-3 2 6,2 0 0,-2 1 0,2-2-11,-2 1-62,1-1 12,-2 2-24,-4 0-10,2 0 5,-6 0 6,2 0 23,-2 0 5,1 0 5,-1 0 18,0 0 33,2 0 5,2 0 1,4 0 44,4 0-44,2 0 16,2 0-100,-2 0-409,0 0-348,-5 0-145,-5 13-997,-4 4 1977,-4 9 0,9-9 0,2-6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37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9727,'26'8'95,"11"9"1,13 25-1,11 11 6,4 15-355,-30-30 1,0 3 314,1 3 1,-1 3-26,2 3 1,-1 3-492,1 4 0,0 1 480,1 3 0,-1 1-22,1 5 0,-1 0-1,1 1 1,0 0 0,-1 1 0,-1 0 5,0-2 1,-1-2-7,-2-3 1,0-2-189,-2-3 1,-1-3 213,-4-5 0,0-2 28,21 36 0,-7-16 17,-6-12 78,-5-9 28,-5-11 6,-4-5-11,-3-6 362,-3-1-407,2-3 1082,-2 3-1155,2-2 494,-2 0-550,-1-3 11,-1 0 45,0-4-50,-2-2 5,2-1-5,-2-1-6,2 4-6,0 0-100,-2 2-45,1-2-118,-2 1-45,-1-2-67,-1 1-78,-1-3-230,0 1-499,-2 2-928,-2-2 2116,-2-2 0,0-4 0,0-4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38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10444,'50'51'184,"0"0"1,-1-1 0,-2-3-135,-12-9 1,-1-2-472,1 1 0,0-1 460,30 32 23,-5-7-12,-11-9-10,-5-9-35,-10-7 310,-5-6-309,-5-7 152,-6-5-169,-5-4 6,-5-8-51,-2-2 491,-2-4-468,2 0-57,2 0-151,5-4-22,4-9 0,4-11 16,3-12 40,0-10 67,2-3 95,-4-7 45,-1 0-5,-1 1 5,-2 3 5,-2 8 119,-2 7 21,-4 7 46,-4 10 94,-3 5 6,-3 5-123,0 6-168,0 0-190,0 4 179,0 9 11,-5 11 123,-5 16-67,-6 15-22,-6 9-6,2 8-28,-3 1-202,1-1-330,0-1-543,-2 7-5235,4-3 6310,0 3 0,10-34 0,3-14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39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1 282 10332,'41'20'1406,"19"1"-1149,37-3-1379,-37-9 0,4 0 1201,5 0 0,3-2-7,2-1 1,1-2 204,-1 0 1,-1-2-116,-3-1 1,-1 0 33,-5-1 0,-2 0 39,-3 0 1,-1 0-166,-5 0 0,-1 0-65,43-6 46,-13 2 433,-17-4-445,-17 2 12,-19 2 5,-13 0 1191,-9 0-1387,-5-2 69,0-3-528,-2-5 5,0-8 84,-3-4 23,-11-6 16,-10-2 119,-14-1 133,-7 1 57,-10 2 61,-4 4 95,-7 6 6,0 3 40,-4 5 21,7 2 12,5 4 17,12 2-85,13 4-5,13 0-5,10 2-46,7 0 51,5 0 191,17 2 38,16 9-100,32 6-56,17 9-292,-34-11 0,1-1 224,0 0 1,0-1 30,0 1 1,-3-1 63,34 9 96,-13-2-11,-19-2-84,-11-3-23,-13 1 6,-5 2-11,-10 3-11,-2 5 432,-7 10-438,0 5-22,-4 11-34,-9 7-56,-11 7-174,-14 5-112,-15 4-825,-9 1 733,19-32 0,-2 0-342,1-4 0,-2-1 776,-4 4 0,3-5 0,-6 5 0,16-15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40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0 233 11581,'2'62'588,"2"21"-560,-1-19 0,0 5-1503,2 8 0,0 1 1477,0 5 1,0 0 20,1-1 0,0-1 4,-1-6 0,0-1-22,-1-9 1,0-3 257,-2-9 1,0-3-219,0 27 0,-2-26 39,0-20 1523,0-17-1372,0-9 942,0-5-1054,0-23 28,-6-19-196,-2-43 45,2 30 0,1-4-642,1-16 1,0-5 644,2-2 0,1-2-3,4-10 0,4-1-23,5 3 1,4 2 5,4 6 0,5 3 14,5 1 1,5 5-40,-2 15 0,4 6-112,-1 6 0,3 7 31,31-9 28,-3 28-12,-8 29-38,-7 24-35,-8 27 7,-16 24 7,-18-33 1,-5 1-17,-4 1 0,-7 0-335,-6 2 0,-7-1 422,-5-4 0,-6-4 42,-6-2 0,-4-5 519,-4-5 1,-1-4-467,-42 13 0,4-19 56,14-11 201,15-9-201,17-2 0,15 0-56,12 0 731,7 0-899,3 0 316,7 0-210,12 7 62,16 7 6,18 14 50,11 10-50,11 7 83,5 7-5,4-4-313,0-1 274,1-11-6,-2-8-39,-1-10-39,-5-10-34,-4-5-40,-9-6 79,-7-14-33,-13-10-12,-9-16 7,-11-7 60,-10-4-100,-6 0 17,-6 5 22,-2 5 68,-8 10 277,-2 10-311,-12 13 3,-2 5-20,-7 17 56,-1 18 28,0 23 56,4 24-23,10 12-656,8 5 656,7-2 214,17-5-85,7-13 17,18-17 40,9-17-102,9-21-145,11-9-3200,11-30 3077,10-18 83,-40 6 1,-2-7 73,2-8 0,-1-5-34,-1-6 0,-3-3 25,0-9 1,-4-3-263,-4-2 0,-3-1 318,-3-3 0,-4 1-360,-5 4 0,-3 2 422,-4 8 0,-2 3 193,0-37 2489,-7 32-2786,-5 26 416,0 21-808,0 13 821,0 10-468,-5 23 1331,-7 21-1297,-9 34-34,9-31 0,-1 3-581,-3 8 1,0 2 583,1 3 0,0 1 2,-1 0 1,0-1-128,1-2 1,1-3 138,2-6 0,0-4 22,-12 34-28,10-26 28,0-19 51,10-19 33,1-11 1369,3-7-1027,0-3 69,3 0-484,14-12-50,15-3-67,22-13 11,15 4 17,9 7-28,0 8-169,-7 7-4,-15 18 66,-14 9 112,-17 21 29,-13 10 33,-7 3 0,-15 3 67,-16-6 0,-20-7-5,-20-9-12,-13-12-259,-10-7 209,-3-13-95,1-2-320,8-6-425,9-7-432,9-13-582,13-7 1854,14-12 0,18 19 0,11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41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1 12174,'-78'43'404,"9"18"-326,51-14 1,6 5-334,-2 2 1,2 2 282,4-2 0,2-1-17,-1 43 28,5-19-33,2-22 258,2-17-264,2-15 22,2-9-111,4-8 49,-2-3-44,3-4 122,1-16-357,2-11 16,1-22 152,-4-13 151,-4-11-11,-4-7-51,-3-3-27,-2 4 38,-7 11 51,-5 13 140,-5 17 45,0 12-174,6 11-11,4 6-56,5 6 6,2 2-6,2 2 56,3 0 78,16 2 23,14 7-23,24 6-5,15 3-62,9 0 1,8-10 49,-1-2 18,-3-6 10,-4-2-83,-11-6 27,-9-2-27,-13-4 0,-16 4-6,-11 2-90,-13 6-67,-4 0 96,-4 20 61,-9 16 44,-4 30-10,-7 21-444,2 9 471,4 4-22,8-12-233,3-13 261,3-18 119,5-14-7,7-15-22,8-8-84,9-12 340,9-3-458,4-12-90,6-12 51,-3-17-11,-5-20 45,-8-9-23,-12-7 39,-10-3 181,-7 5-545,-15 5-201,-14 9-17,-24 9-219,-39 11-1550,41 23 0,-3 2 2385,-10 3 0,3 2 0,-6 1 0,16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4.513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183 1 12260 180000 90000,'-16'15'221'0'0,"-11"43"0"0"0,1 14-215 0 0,11 20 7 0 0,1-31 0 0 0,-2 9 0 0 0,4-3 6 0 0,7 5 1 0 0,7-3 8 0 0,7 1 0 0 0,5-2 17 0 0,1-5 0 0 0,6-1-3 0 0,9-6 0 0 0,5-4-23 0 0,-1-5 1 0 0,4-4 11 0 0,1-6 0 0 0,3-3 165 0 0,39 14 6 0 0,-1-21-129 0 0,-5-16-73 0 0,-11-20-353 0 0,-16-18-135 0 0,-20-25 275 0 0,-15-22 191 0 0,-19-19 22 0 0,-4 44 0 0 0,-4-2 73 0 0,-4-1 0 0 0,-4-1 33 0 0,-6 2 0 0 0,-3 1-39 0 0,-1 3 1 0 0,-2 2-12 0 0,0 5 0 0 0,-1 3-22 0 0,-35-24-34 0 0,3 19-34 0 0,4 16-33 0 0,3 15-174 0 0,7 8-84 0 0,5 20-392 0 0,10 26-582 0 0,9 20 1299 0 0,12 14 0 0 0,8-34 0 0 0,7-13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42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 0 10386,'-12'83'214,"0"1"1,0-1-1,0 0 1,1 2-1,0 0 1,2 0-1,0-3-128,1 16 0,1-2 0,1-2-1060,2-6 1,1 0 0,0-5 1012,1 16 0,1-8 11,2-22 1,1-8 1297,6 25-1186,4-19-66,6-6 628,0-12-724,0-12-65,3-16-820,1-10 1757,20-11-2916,4-21 2054,12-14 1,-26 10 0,-10 0-1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42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99 11306,'90'2'141,"1"-1"0,-1 1 0,-2-1 0,-2 0 1,-2 0-142,-13 0 0,-3-2 0,-1 1-1586,30 1 1,-3-2 1184,-13 0 1,-2-3-286,2-2 0,-2-3-1266,-14-2 1,-2-1 1951,4-4 0,-5 0 0,7-2 0,-25 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42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385 133 12948,'-53'-38'-25,"0"-1"1,5 4 0,6 14-26,6 38 16,4 15-5,6 16 5,8 13 34,9 9-272,5 11 272,8 10 2,2-41 1,4 1-376,3 4 0,3-1 373,5 2 0,2 0-3,1-2 1,2-1-129,-1-2 0,-1-3-59,22 38-91,-10-15-128,-8-14-117,-16-13 330,-5-9-268,-25-9 641,-14-6-1247,-40-10-3673,-11-5 4743,-10-14 0,42 7 0,16-7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43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8 10606,'11'-4'236,"-2"0"-236,-9 4 610,0 0-224,0 129-1425,-3-65 0,-1 6 1089,-1 17 1,0 12 0,-1-2-34,-2-11 0,0-1 0,-1-1-4,-1 2 0,0-1 0,0-3-13,1-11 0,1-1 0,-1-5 36,-1 12 0,0-6-204,2-13 0,1-3-633,-5 40 159,6-41 1,0 0-4865,-6 45 5506,4-9 0,2-44 0,4-20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43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1359 13 10494,'0'-7'146,"0"2"-101,0 5 313,-98 0-61,31 17-1315,-7-6 0,-2 6 1071,30 6 1,5 5-43,-33 35 246,17 13-252,21 13 7,18 8 7,13-44 1,3 1-4,4 0 1,3 0-14,2-2 0,2-1 8,14 44-5,5-12-1,-4-11-5,-8-13-5,-6-10-57,-7-9-50,-10-7-11,-23-3-95,-23-6 5,-32-2 814,33-14 0,-1-2-727,-5-2 0,-2 0-140,-1-2 0,-1-1-109,1 0 0,1-2-208,6-2 1,4-3 655,-32-8 1,40 2 0,21 0-1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43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 10461,'9'2'0,"-2"-1"-269,-7-1-1098,0 0-100,-6 2 1467,2 0 0,-3 1 0,4-2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44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11377 2476 11151,'-12'-83'188,"0"0"0,0-1 1,-2 5-1,-1 1 1,-4 6-63,-10-7 0,-5 5-1535,-5-3 1,-5 0 1408,8 21 0,-4 0 0,-3 1-10,-7-6 1,-4 1 0,-4 0-379,5 10 1,-3 0 0,-3 1-1,-2 0 386,-6-4 1,-4 0 0,-1 2 0,-3 1-200,-6-1 1,-2 2-1,-1 1 1,-2 2 181,-1 0 1,-2 2 0,-1 2 0,0 2 2,1 3 1,0 2 0,-1 2-1,-1 1-18,1 3 1,-2 0-1,1 3 1,-1 0-32,2 2 1,0 1 0,0 1-1,-1 1-3,-1 0 1,0 2 0,0 1 0,0 0 12,1 1 1,1 0-1,-1 2 1,1 0 6,3 3 0,0 0 1,0 1-1,1 1 31,3 1 0,1 1 1,0 1-1,1 1 7,4 2 0,0 0 0,1 1 1,1 1-38,-23-1 0,1 1 1,0 1-10,0 2 0,0 1 0,-1 1-253,22 0 1,1 0 0,-2 1 0,0 1 242,-4 0 0,-1 1 0,-1 0 0,-1 0 32,-5 1 1,-2 1-1,0-1 1,-1 1 19,-3-1 0,-1 1 0,-1-1 0,0 0 14,16-1 0,-1-1 0,0 1 0,0-1 0,-1 1 1,0 0 0,0 0 0,0-1 0,-1 1 1,0 0-115,0 1 1,-1-1-1,0 0 1,0 1 0,1-1 119,-1 1 1,0 0 0,1 0 0,0 0 0,-1 1-7,2 0 0,0-1 0,0 2 0,0-1 0,1 1-23,1 0 1,1 1 0,0-1 0,1 2 0,0 0 21,-16 3 0,1 0 0,1 2 0,1 1 0,5 0 0,1 0 0,1 2 0,2 1-2,4 1 1,1 0 0,1 2 0,2 1 166,-18 9 0,1 1 0,4 2-177,7-1 1,3 1 0,2 1-2,8 0 0,2 0 0,3 0 10,-17 14 1,5-1 344,10-1 1,3 1-374,6-1 1,4 4 7,-1 4 1,3 6 459,-2 10 1,6 8-481,19-20 0,5 4 0,4 4 80,3 13 1,5 3-1,8 3-46,9-15 1,5 2 0,5 0 0,4 1 8,4 6 0,5 1 0,4-1 0,4 0 1,6 3 0,5-1 1,3-1-1,2-2-272,3-3 1,1-2-1,3-2 1,1-1 271,2-1 0,1-1 1,2-2-1,0-2-1,-1-3 0,2-3 0,0-1 0,1-1-212,2-1 1,1-1 0,0-2 0,2-1 241,2-1 1,0-3 0,2 0 0,1-3 27,2 0 1,1-1 0,1-3 0,2-1-9,1-1 1,2-2-1,1-1 1,1-1-9,1-1 0,2 0 0,0-2 0,0 0-32,-17-8 0,0 1 0,1-2 0,0 0 0,0 0-8,0 0 0,1-1 1,0 0-1,0-1 0,1 1-1,1-1 0,0 0 0,1 0 1,0 0-1,0-1-115,2 0 0,-1-1 0,1 0 0,1 0 0,0-1 144,3 1 0,0-1 0,1 0 1,1-1-1,-1 0-44,3 0 1,0 0-1,1-1 1,0 0-1,1-1 32,0 0 0,1 0 0,0-1 0,1-1 0,-1 0-16,-1-1 0,1-1 0,0-1 1,-1 0-1,0-1-2,-3-1 0,0-1 0,0-1 0,-1 0 0,-1-2-2,-3 0 1,0-1 0,-1-1 0,-1-1 0,0-1-8,17-1 1,-1-1 0,0-1 0,-1-3-26,-3-1 1,0-3 0,-1-1 0,-1-1 34,-1-2 1,-1-1-1,-1-1 1,0-2 78,-1-3 0,0-1 0,-1-2 0,-1-1-47,-4 1 1,0-2 0,-1-1 0,-2-1 119,-6 1 0,-1 0 0,-2-2 1,-2 0-84,13-7 1,-2-1 0,-5-1 15,-12 3 0,-4 0 1,-3-2 103,14-14 1,-5-4 484,-7-1 1,-5-6-525,0-10 0,-3-7-21,-14 18 1,-1-4 0,-2-3-17,-1-10 0,-2-3 0,-2-2 188,-1-6 0,-3-3 0,-3 1-269,-6 1 1,-3 0 0,-2 2-32,-1 6 0,-3 2 0,-3 2 11,-4 4 0,-4 2 0,-1 3 508,-4-19 0,-5 4-549,-4-2 0,-6 3-25,-3 2 0,-4 4-3,-2 10 0,-4 2-31,-5-4 0,-6 4-42,-13 7 1,-8 4 49,14 14 1,-4 2 0,-3 2-43,-16-4 0,-4 3 1,-4 1 106,15 8 0,-1 1 0,-2 1 0,-1 2 4,-4 0 0,-1 1 0,0 1 1,0 1 0,2 1 1,0 1-1,1 0 1,1 2-5,-13-2 0,1 1 0,3 1-51,11 3 1,1 1-1,5 1-8,-11-1 0,5 2-379,13 3 0,3 1-274,6 2 0,2 2-2188,-39-1 3249,0 2 0,42 0 0,15 0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49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99 7632,'-24'-4'1434,"5"0"-1137,19 4 325,0 0-353,-21-31-68,14 19-94,-15-24-46,21 30-61,1 2-28,0 2-168,0 2 151,7 7 34,14 16 11,20 19 0,29 27-494,-26-25 1,3 2 493,8 6 0,3 1 3,4 6 0,2 0-1,3 0 1,0 1-530,0-1 1,0 1 529,-1-3 0,0-1 0,-2-3 0,-1-1 2,-3-3 1,-1-1-211,-3-5 0,-1-3 207,-5-3 1,-3-2 8,35 22-11,-17-15 6,-18-13-6,-13-9 632,-14-9-1102,-11-3 731,-5-2-1594,-4-4 1333,0 0 0,0-2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50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64 6484,'0'-8'958,"0"1"-662,0 7 595,0 0-667,-11-20 12,9 14-91,-9-14-72,11 18-404,0 2 331,7 19 11,14 14 46,16 33 38,-10-24 0,3 3-444,4 8 0,2 3 377,4 6 0,3 1 5,2 5 1,1 1-748,4 1 1,1-1 738,0-1 0,2-1-3,0-1 1,1-1-338,-1-4 0,0-1 320,2-2 1,1-1 11,-2-2 0,2 0-12,0-2 1,2-1-4,-2-2 1,-1 0 3,0-2 0,-1-2-1,-1-3 1,-2-2-4,-6-3 1,-1-1-171,33 25 174,-19-13-1,-17-15 147,-15-12 901,-13-11-594,-7-7 1417,-4-2-1467,-2-2 331,-4 0-1132,-2 0-96,-13 0-1002,-2 0 1490,-10 0 0,15 0 0,2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51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96 5879,'4'-20'90,"0"4"-84,-4 16 895,0 0-761,-6 0-28,0-2 73,-8-2 106,2 0-73,-4-3 18,2 0 21,-2-1-55,2 0-68,1 1-50,3 0-28,0 4-17,4 1 1,2 2-35,2 0-716,2 0 711,5 7 67,7 12-61,14 14 83,8 18-21,11 12 10,7 13-335,-24-33 0,0 1 285,2 4 0,-1 1-12,0 1 1,0 2-14,0 0 0,-1 1-1,-2-1 1,0 0-178,-1-3 0,-1-2 181,20 40 11,-8-17 16,-5-17 6,-9-17 68,-6-14 168,-6-11 61,-5-7 477,-2-2-248,-2-2-261,-1-6-500,0-5-229,0-8-355,0-6-194,0-16-560,0 1 1534,4-14 0,-3 27 0,2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4.755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1 12 10098 180000 90000,'24'-6'3932'0'0,"-5"1"-3993"0"0,-19 5 55 0 0,0 0 6 0 0,37 125 6 0 0,-14-54-4 0 0,6 16 1 0 0,1 2-3 0 0,6 0-313 0 0,2-1-797 0 0,-5 0-973 0 0,-5-9 2083 0 0,-12-11 0 0 0,-6-32 0 0 0,-8-17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52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591 0 6159,'-13'7'762,"2"-2"-628,11-5 79,0 0-84,-96 87-598,59-34 514,-20 10 0,2 5 78,25 17-50,0 9-54,15-44 1,-1 1-17,-1 1 0,0-1 2,1-1 1,0-1-1,-17 45 65,1-13-70,4-12 56,2-17 0,8-14-56,6-15-168,5-11-291,5-6-106,0-5 565,0-1 0,2 0 0,-2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54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2096 28 6535,'-71'-8'102,"0"1"1,3 1 0,7 1-42,-9 3-61,-1 2 0,1 0 0,1 7 0,4 4 0,0 10-5,3 4-1,-1 7-39,0 5 40,-6 8-663,-5 6 656,-7 7 6,40-27 1,0 0 2,-1 0 1,-1 1-1,2 1 0,1 1 0,-1 0 0,1 0 3,0 3 0,1 1 0,-1 1 0,0 1 0,1 2 0,-1 1 0,1 1 0,1 2-3,1 0 1,2 0 2,1-1 0,1 0 0,5-1 0,2-1 0,-23 38-6,13-5-44,5-2 50,9-2 0,6 6 0,8 0-28,5 9 28,3 2 33,12 5 12,9 3-40,-3-49 1,3-1-6,3 3 0,2-1 3,3-1 0,1-1 0,3 2 0,2-1-3,1 0 0,1-1-3,3 0 0,1-1-379,0 0 1,0-1 375,2-1 1,1 0 2,-2-2 1,1-1-1,-1-2 0,2-1 0,-1-1 0,2-3 3,-2-1 0,2-2 34,1-2 1,2-3-32,0-2 0,1-2 39,2-2 0,1-2-14,2-4 0,1-2-25,0-3 0,1-3 22,2-1 0,1-2-22,0-1 0,1-3 25,1-1 0,1-3-28,1 0 0,0-2-552,3-2 1,-1-2 551,3-2 0,1 0 3,1 1 0,0 0-174,3-2 1,1-1 215,0 2 0,1 0 0,1-3 0,0-1 11,0-1 0,-1 0 22,1-1 0,-2-2-11,0-2 1,-1-1-26,-3 0 0,-1-2-6,-3-1 1,-1-1 30,-5-2 0,-1-1 6,-4-2 0,-2-2-40,-2-1 1,-3-3 16,-3-1 1,-2-3 113,-2-2 1,-3-1-50,-4-2 0,-3-1-59,-2-3 0,-2-1-9,-3-4 1,-3-1-6,-2-2 0,-2-3 14,-3-4 1,-1-1-35,0-2 0,-2 0 3,-2-2 1,-2 1 10,1 1 1,0 0-4,-3 4 1,0 2 5,-2 4 0,0 3 22,-1 3 1,-1 1 157,-1-42-101,0 10-62,-1 4-23,-12 8-27,-6 0 33,-18 1-33,-5 3-6,-12 0 0,-7 1-6,-7 4-50,-9 2 371,-4 7-318,37 29 0,-1 1-41,-46-15 44,43 22 0,-1 1-3,-1 3 0,1 2-17,-1 2 1,0 0 158,-1 3 1,0 1-168,0 1 0,0 2-14,1 0 0,-1 2-126,-48-1 90,4 6-29,2 7-95,0 11 79,0 8 78,44-11 0,0 2-96,-1-1 1,0 1 123,-2 2 0,-1 0-20,0 2 1,-1-1-235,-2 1 0,0 0 189,-2 1 1,0 0 33,-3 0 1,-2 1 13,-1 0 1,-1 0 13,-3 0 1,-2 1 2,-3 1 0,-1-1-112,-3 1 1,0 0 128,-2 1 0,1 1 22,-3 0 1,0 0-18,3 0 1,0 1-4,1 0 1,0 1 47,6 0 1,1 0-150,5 0 1,3 1 100,6-1 1,3 1-3,8 1 0,5 1-3,5 1 1,4 3 419,-12 49-420,27-38 0,5 1 3,3 6 0,4 1-91,0 7 0,2 1 91,7 2 0,3 1 5,1 2 1,4-1-6,5-1 0,4-3-3,2-3 0,2-3-3,0-4 1,0-3 2,0-5 1,-1-3-4,23 34 967,-8-17-967,-7-16 532,-9-13-364,-8-14 583,-6-9-308,-6-7 509,-3-2-873,-1-2-466,0-7-520,-3-4 913,-1-10 0,-1 9 0,2-1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55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1 7733,'-52'6'45,"9"-1"-51,41-5-44,-1 0-6,2 2 16,-2 2 35,2 2-6,-2 4 5,2 2-5,0 2 0,1 4 11,0 1 56,0 5 151,1 6-101,10 4-33,8 7 5,11 6 68,7 9-40,5 4-10,4 3 10,3-1 17,1-3-61,1-5-12,-3-3-44,-1-7 27,-7-3-27,-4-5-6,-6-4 0,-5-5 6,-5-1-1,0-2 1,-6-4 11,-1-2 22,-4-7 11,-3-3 24,-3-2-18,-3-4-455,2 0-228,0-16-11,0-4-101,2-26-213,0 1 952,-2-14 0,0 28 0,-2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55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563 5 6949,'-54'-4'-45,"9"13"45,33 40 219,-2 13-91,0 13-44,-4 12-1224,-1 10 1165,8-45 1,0 0-26,-3 2 0,0 1-33,0-1 0,-2 1 52,0-1 1,-2-1-20,-1 0 0,-1-1 33,1-4 1,-2-2 5,-22 39 17,3-18 12,2-13-12,10-19-23,5-13-22,10-11 79,6-7 773,5-2-1266,2-9 102,0-25-265,0-10 566,0-24 0,0 31 0,0 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55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32 6736,'-14'-18'437,"4"4"-543,10 14-191,0 0 504,35 19-5,2 9-46,39 24 102,-3 9-682,-32-28 1,1 2 540,3 1 1,0 1-37,0 1 0,1-1-169,1 0 0,-1 0 138,-1-2 0,0 0 0,-3-4 1,-1-1 28,34 23-29,-13-11-44,-14-10-1,-17-11 68,-11-9 185,-12-4 6,-5-6 1029,-3 0-901,0-2-286,0-4-560,-7-6-73,-2-4-319,-14-20-4242,2 0 5088,-8-15 0,16 25 0,0 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03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4 108 11043,'-2'-60'51,"2"13"-163,-2 47 67,2 1 34,0 16 5,0 11-5,9 24-17,4 13 28,7 15-317,3 9 319,-12-40 1,-1 1-3,0 4 0,-1 1 5,1 3 1,-2 1-342,-1 4 0,-2 2 336,1 4 0,0 1 2,-2 3 1,0 1 2,0 4 1,0 0-354,-1 2 0,2 1 393,-1 0 0,1 1-23,0 0 1,0 0 19,2-2 0,0 0 14,-1 0 0,0-1-31,2-2 0,0 0-6,-1-1 1,0-1-17,1-3 0,0-1 2,-1-2 1,1-2-3,1-3 0,0-1-226,0-2 1,0-1 225,1-2 0,0 0-1,0-1 1,0-1 0,0 1 0,0-1-1,-1 0 1,0-1 0,0 0 0,-1-1 0,-1-3 0,0 0 2,7 45 51,-4-10-51,2-7-5,-2-4 11,2-4-11,1 4 12,1 4-12,4 5 0,0 4 0,0-2 0,0-4 0,-4-9 0,-1-13 610,-3-13-604,0-10 868,-4-13-874,2-4 537,-4-7-542,4-4 260,-4-4-244,5-3-6,1-2 7,8 0-7,9 0 6,13 0 29,19 0-40,17 0 5,20 0-458,-40 0 0,2 0 453,6 0 0,2 0 3,5 0 0,1 0-1,6 0 1,1 0-522,1 0 0,2 0 519,4 0 0,0 0 6,1 0 0,1 0-4,8 1 1,2-2-477,-28-1 0,1-2 1,2 0 476,10-2 1,2 0 0,2-1-548,6-3 0,1-2 0,2 0 545,-22 3 1,2-1-1,-1 1 1,1-1-1,-1 0 0,0-1 1,0 1-1,-1 0-1,20-3 0,-1 1 0,0 0 2,-2 1 0,-1 0 0,0 0 9,-3 1 0,0 0 1,-1 1 6,1 0 1,0 0 0,0 1-5,0-1 1,0 2 0,-1-1-145,1 0 0,-1 0 0,0 0 163,0 1 1,-1 0-1,-2-1-18,-4 1 0,-2 0 0,-1-1 9,-6 2 1,-2-1-1,-2 1 77,15-3 1,-5 0-80,-13 1 1,-3 0-23,-8 0 0,-2-1 942,39-8-897,0-2-11,-16 4-34,-16 0 1756,-22 5-2339,-19-5-1013,-12 2 1596,-23-6 0,11 10 0,-9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07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4448 7621,'9'-6'442,"-2"1"-190,-7 5 230,0 0-415,95-90-362,-59 57 298,20-20 0,-3 1 2,-28 28 160,1-3-153,3-1-12,5-2 0,8-2 0,2 2 0,5-1 236,-3 5-236,1 0-6,-7 6 6,-4 5-5,-6 3-1,-7 4-5,-1 2-34,-1 4 0,1 0 6,4 2 33,0 2-44,3 9 50,1 5 0,0 14 11,1 6 0,-4 4-5,0 3 0,-3-1-1,-4-2-5,0-8 6,-6-5-1,-1-7-5,1-8 51,-2-3-12,5-6 0,0-2-5,4-1 6,3 0-29,2-7-5,2-7 50,-2-10-45,-1-8-11,-1-5 0,0-3 0,1-7 0,1 1-34,4-4 17,-2 3-22,3 1-18,-1 2-15,2 1 16,-1 3 44,-1 1-21,0 3 33,-6 6-6,-1 6-44,-6 7 11,-2 5 5,-1 4 28,2 2 1,2 4-1,3 0-11,3 2 12,2 0-57,2 0 17,-2 5-11,-3 7 51,1 9-1,-6 8 6,2 7 11,-3 4-5,-1 3 0,2 1 33,0-1-34,0-2 1,3-4-6,0-5 6,0-6-6,-1-3 33,0-7-22,1-4 40,1-4-12,4-6-28,0 0-5,1-2 33,3-11-33,0-4-6,2-13 5,-1-5 1,1-3-6,0-6 0,-1 2 0,3-3-6,-2 1 6,1 1 6,-3-1-6,-2 4 0,-1 3 0,-2 3-6,-2 6 6,1 3-5,-4 8-1,0 2-61,-1 9 61,-1 0-33,2 4-17,3 9 45,1 7 11,8 14 319,1 10-161,9 4-125,2 2-27,5-3-6,-1-3 0,-2-8-6,-5-3-33,-9-9-1,-6-4 40,-8-6 51,-7-6 72,-1-3-67,-2-1-56,2-8 0,2-9 0,5-14-145,3-11-18,4-8-39,4-5 135,1-5 61,5 0-5,4-1 5,0 7-38,1 3 32,1 11 7,-2 7-1,-3 7-5,-1 10 5,-4 6-33,-3 6 39,1 4 0,-2 4 39,0 11-33,1 10 67,-1 14-68,2 5 1,-1 2 123,-1 1 123,2-5-179,-4-2-73,1-7 12,-4-8-12,0-8 56,-3-7 0,2-6-51,1-2 51,3-2-50,2-9 5,2-6 28,-1-11-33,-1-5 33,0-2 0,-6 4-28,-1 3-5,-4 8 0,-4 4-6,-1 5 0,-4 4 0,2 0-12,-2 5-27,2-2-11,1 2 44,2 0-61,2 0 28,0 7 39,2 5 0,-1 8 0,0 4 5,-2 0-5,-1-2 12,-2-2-7,1-1-5,-1-3 6,0 0-6,0 0 5,-1-6 1,-2 2 0,0-6-1,-2-2 34,-2-3 12,2-1 10,0 0-10,4-1-18,2-14-27,3-13 11,1-22 106,1-21 11,-2-20-453,-6 37 0,0-3 394,-1-8 1,0-2-37,2-6 1,0-1-24,-1-6 1,1-1 173,1-2 1,0-1-102,2-1 1,0 0-71,0-1 1,0 1-489,2 2 0,0 0 475,-2-1 0,2 2-4,0 1 1,1 1 19,-1 0 1,0 0-20,1 1 0,0 1 61,0 0 0,1 0-28,0 0 1,0 0-32,1-1 1,2 1-3,0-1 0,1 0 0,1-2 0,2 1 2,1 1 1,1 1-6,-1 3 0,1 1 22,-2 7 1,1 3 77,-5 9 1,0 5-45,10-26-56,-9 29-56,-9 22 45,-4 14 721,-3 7-710,-2 2 816,1 2-816,1 0 0,2 0 0,1 0 0,-1 0 11,-2 2-5,0-2 44,-2 2-44,0-2 27,1 0 499,-1 0-537,0-2-1,-1 0 1,0-2-1,0 0-39,0 2-901,0 0 335,6 2-739,4 0 1350,6 2 0,-5-2 0,-2 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09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1 116 9934,'22'-64'398,"-5"13"-448,-17 51-46,2 0 85,0 16 6,6 14 5,4 33 0,4 25-404,-6-33 1,1 5 406,1 7 0,0 2 0,0 7 0,-1 3-1,1 11 1,-1 3-1041,-4-24 1,0 1 0,-1 1 1039,-1 1 0,1 2 0,-1 3-513,0-2 0,-1 5 0,1 0 0,-2-6 514,0-2 1,-1-4 0,0 2-215,1 22 0,0 4 1,0-7 213,-1 0 0,0-4-3,0 12 0,0 1 2,3 0 1,0-1-56,-2-7 1,2 0 54,1 2 1,2-1 0,-2-7 0,2-2-1,0 2 1,1-2-3,0-4 0,0-1 6,0-5 0,0-2-4,1-2 1,0-1 22,0-3 1,0-2 728,-1-1 0,2-2-749,0-2 1,-1-2-3,-1-3 0,0-2 2,11 41 1,-6-14 0,3-14 2455,-4-15-2461,-1-15 1339,-1-11-1333,-4-10 1115,2-5-1109,-5-4 408,2-2-420,-2 1-6,-2-1-206,2 2-371,0 1-644,2 2-1511,2 0 2738,0-2 0,-4-2 0,0-2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09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0 528 7593,'90'0'255,"1"0"1,-5 0 0,-5 0-139,-28-3 1,-3 0-440,5 0 1,1-2 374,4-3 0,1 0-404,2 0 0,3 0 435,3-2 1,2 0 189,4 2 0,0 0-204,4-1 0,1 1-360,3 0 1,1 1 291,1 1 1,0 1-3,0 0 0,-1 2 3,0 0 0,0 2-3,-2-1 0,-1 2 0,-2 0 0,0 0-336,-2 0 0,1 0 336,-2 0 0,0 0 3,-2 0 0,1 0-3,-1 0 0,0 0 2,0 0 1,0 0-3,1 0 0,1 0 5,0 0 1,2 0 0,3 1 0,0 0 111,2-1 1,1 0-503,3 2 0,0 0 387,1-2 1,1 0 0,1 1 0,0 0 0,-1-1 0,0 0 2,1 0 1,0 0-1,0 0 1,-1 0-3,0 0 0,0 0-119,1 0 0,0 0 132,-1-2 1,1 0 19,0 0 1,0 0-15,-2-3 1,0 0 35,0 0 1,0 0 25,-1-2 0,0 0 45,-1 1 0,-1-2-65,0 1 1,0-1-21,-5-1 1,-1 0 165,-2 0 0,-3 0-185,-7-1 1,-3-2 88,-8 1 1,-3-2 132,34-11 527,-26-1-774,-16 1 1193,-17 2-1764,-14-3 690,-14-3-119,-58-16 0,37 21 0,-35-5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12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20 971 8091,'-11'0'1166,"2"0"-897,9 0-17,0 0-241,60-44-11,-27 19 2,8-6 1,1-2 42,-3-1-39,0-3 83,-7-3 18,-3-2-62,-5-3-34,-4 1-6,-4-1-5,-1 3 6,-2 1-6,0 3 0,-1 4 6,0 3-6,0 5-6,0 2 6,-2 1 0,1 2 0,-2-4 0,2 3-6,1-5-5,2 0-28,2 0 33,2-1-27,1 4-6,2 2-12,-2 6 46,-1 8-68,-4 3 0,1 5 23,-2 0 44,2 12-5,-1 5 5,4 15 6,0 4-5,2 1 5,3 1-6,0-2-50,4-4 17,-3-6 0,3-7 33,-3-7 6,4-6 6,-4-4-1,2-2 34,-3-2-33,-2-7 28,-2-6-23,-3-7-6,-2-5 1,1 1-6,-1-7 6,2 2-6,0-2 0,0 3-6,2 2 6,-2 3-11,3 4-28,-1 4-17,2 5-23,-2 4 12,1 4 5,-2 2-5,2 2 28,-3 0-17,4 4 50,-1 7 1,3 8-34,4 7 33,0 1-28,3 1 29,0-2-1,0 0 6,-3-4-5,0-4 5,-6-3 0,-2-7 5,-5-2-5,-3-4 6,3-2 5,0 0 17,8 0-28,1 0-50,8-4-1,2-4 46,0-2-1,1-4 0,-1 4 0,-4 0 6,-1 3-11,-7-1 11,2 0-6,-8 2 1,3 2-1,-3 2-50,2 2 17,0 0 0,0 0 33,2 7 0,-2 3 1,1 10 5,1 2 0,-2 2 0,4-2 0,-2-2 0,1-4 0,1-3 5,0-4 7,0-2 27,0-5 0,0 0 28,-1-2 12,1 0-62,0 0 22,0-7 12,0-2-51,1-10 5,1 0-5,2-2 0,-2 1 6,1 2-6,-3 2 0,2 2-6,-2 4 6,-2 4-39,-1 3-6,-1 3 6,0 0 6,0 0 33,0 3-6,1 7 6,3 6 6,4 4-1,2 4 6,4-6-5,3 0 33,1-6-33,5-4 67,-1-4 55,0-3 52,0-1-35,-3-5-78,-1-5-61,1-8-6,-1-2 6,2-2-6,-2 2 0,-1 2-6,-5 4 0,-2 3 1,-6 4-51,-6 4 22,-3 1-16,-6 2 44,0 0 1,-1 0-1,2 5 6,4 7-6,3 8 6,2 10 0,2 2 0,1 7 0,-2 5 6,2 4-6,0 7 90,0 4-40,3 7-44,1 5-6,2 6 5,-2 2 29,-1 8 22,1 3-45,0 5-8,-11-46 0,0 1-116,1-1 1,-1-1 115,0 2 0,-1-1 8,11 44-5,-1-3 27,2-4-21,-2-1-12,1 4 11,-1 3-611,-2 5 605,0-2 34,-4 0-33,-2-4 0,-3-4-150,-1-2 155,-1-2-5,-2 1 44,-1-3-39,0 0-5,0-5 44,2-3-44,2-6 5,4-2 28,0-5 12,3-1-46,-1-5 222,1-3-227,0-5 643,-3-3-643,2-7 199,-2-1-193,0-5-1,-2 0 7,1-4-1,-2-2 34,-1-3-6,-1-3-6,-1 0-27,0-4 0,2 0 10,-4-3 40,4 1 12,-2 0-7,0 0-22,2 0-5,-2-2-28,0 0-1,1-2 51,-2-2-17,1 0-27,-4-4 66,-1 0 611,-1-2-566,2 0-123,2 0 0,1-2 6,2-2-6,-1-2 5,0-2-5,0 2 0,-4 0 6,2 2 61,-4 2 135,2 0-202,-2 0 0,0 2-17,0-4-39,2 2-84,-2-4-34,4 0-167,0-2-404,0-10-4311,4-2 5056,-6-11 0,2 15 0,-4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5.386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1 1394 13022 180000 90000,'44'85'338'0'0,"-1"0"0"0"0,-2-6 0 0 0,-5-4-336 0 0,-15-27 1 0 0,-4-3 3 0 0,17 38 5 0 0,-10-11-11 0 0,-6-19-291 0 0,-9-15 50 0 0,-5-17 56 0 0,-2-11-358 0 0,-2-6-1 0 0,-5-24 197 0 0,-2-13 162 0 0,-3-30 185 0 0,4-19 28 0 0,2-11 168 0 0,4 42 0 0 0,0 1 443 0 0,6-46-168 0 0,6 12-354 0 0,8 24-117 0 0,9 25 0 0 0,7 20 0 0 0,11 24 62 0 0,9 20 22 0 0,13 24-28 0 0,-31-19 0 0 0,0 3-34 0 0,3 3 1 0 0,1 0 21 0 0,0 0 1 0 0,1 0 0 0 0,1-2 0 0 0,-1-1 44 0 0,0-5 1 0 0,0-2 39 0 0,38 19-23 0 0,-4-19-44 0 0,-9-14 11 0 0,-7-15-73 0 0,-9-21-79 0 0,-9-18-122 0 0,-5-26 111 0 0,-10-21 81 0 0,-15 36 1 0 0,-3-3 5 0 0,-3-6 1 0 0,-2-1-1 0 0,0-6 0 0 0,-2-1 3 0 0,-2-6 0 0 0,0-2 22 0 0,-1-9 1 0 0,0-4 20 0 0,0 22 0 0 0,0-3 0 0 0,0 0-10 0 0,-2-3 1 0 0,0 0 0 0 0,0-1 70 0 0,1 1 1 0 0,0-1-1 0 0,-1 2 97 0 0,-2-22 1 0 0,0 6 8 0 0,1 20 0 0 0,2 6 48 0 0,-1-29-258 0 0,2 42-213 0 0,0 23 118 0 0,0 29 56 0 0,16 54 39 0 0,-2-2 0 0 0,4 9 0 0 0,0-5 0 0 0,2 6 0 0 0,2 2 3 0 0,2 8 1 0 0,1 3 0 0 0,0 1-1 0 0,1 0 1 0 0,0 2 0 0 0,0-4-2 0 0,-3-7 0 0 0,0-3 0 0 0,-1-3 3 0 0,6 16 1 0 0,1-6-6 0 0,-4-11 0 0 0,0-3 0 0 0,1-6 0 0 0,0-1-34 0 0,2 3 1 0 0,0 1-452 0 0,-2 3 1 0 0,-2-1-289 0 0,-1-5 0 0 0,-4-3 773 0 0,1 40 0 0 0,-10-46 0 0 0,-10-20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13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1850 7576,'7'2'801,"-2"0"-566,-5-2 129,0 0-318,48-39-41,-29 16 1,37-35-6,-40 22 0,0-2 5,-1-2 74,1-1 66,-2 1 35,2-3 4,-4 3-4,2-2-91,-2 3-83,-1 1 50,1 2-51,-2 3 1,2 3-6,-2 1 0,2-1-34,2 0 23,-2 0 11,2 1-5,-3 1 5,1 4-6,-2 2 6,0 6-6,-4 4 1,0 3-1,0 3 1,-2 2-7,2 0 7,-2 4-1,0-2-33,-2 2-191,0 0 230,1 0 0,0 0 0,4 0 0,0 3 6,1-2 50,-2 3 17,1-4 16,-1 0-16,4 0 0,2 0-34,0-9 34,4-4-67,-2-9-1,0-5 1,1-3-6,1-6 0,0-7 0,4-5-6,-2-11-50,3-4 56,3-7 0,0-1 6,4 5-6,-6 8-6,0 15 1,-7 13-40,-4 14-39,-6 9-79,-3 5 51,-2 2 107,0 3-1,0 9 6,2 6 0,-2 8 0,4 2 0,-2-4 0,2-2 0,0-6 6,-2-4 5,2-6 51,-2-3 50,2-3 89,1 0-78,2 0-16,4-2-51,1-5-23,4-5 7,2-8-40,-2-2 5,2-4-5,-4-1-5,1-3-46,-1-2-22,0 0 68,0 1-34,-2-1-6,2 0 39,0 2 6,0 3-11,1 5-34,-4 2 0,0 10-5,-3 0-23,-2 8-16,-2 1 10,0 1 74,0 5 5,2 7 0,3 6 5,2 6 1,0 0-6,3-4 0,0-1 5,4-6 51,0-2-5,3-5-1,3-2 34,4-2 17,0-2-11,1 0 10,-2-7-16,-2-2-44,-3-7 88,-2 2 68,-6 0-16,-4 6-68,-5 2-56,-2 5-23,-2-1-4149,-1 1 4116,-7 0 0,5 1 0,-5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15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28 6708,'-18'-15'823,"4"2"-532,14 13 292,0 0-499,-14 0-84,10 0-67,-10 0 33,14 2 34,0 13 0,0 13 11,14 22 51,7 17 95,22 11-404,-17-34 1,0 1 285,5 1 0,2 1 59,2 2 0,1 1-14,2-1 1,0 0-35,0 1 1,1-2-48,0-3 0,-1-2 16,-3 0 1,0-3-15,30 26 1,-11-11 50,-10-17 22,-11-12-22,-11-11-56,-6-9-61,-10-2-450,-3-4-1280,-3-4 1791,-7-7 0,5 4 0,-5-3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16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1569 1 8338,'-68'0'123,"0"0"0,6 0 0,9 0-33,13 0-40,4 0-44,-3 0 67,3 0 17,-5 3-12,3 2-44,-5 2-23,1 1 0,-2 2-5,-1 0-6,1 2 6,-3 2-6,1 0 5,-1 4-5,-1 0-5,1 3 5,-1 1 0,-1 4 5,1 0-5,-1 1-5,-1 3 5,2 0 0,1 1-6,1 1 0,6 0-5,3 0 0,5-1 5,5 1-5,3 0 6,2 1-46,6 3 51,0 5-5,5 5 5,0 7 0,4 5-6,3 3 0,2 3 1,2-4-6,0-3 5,5-7 0,7-2 0,8-2 6,10 2 0,2 1 0,7 1 0,3 1 0,4-1 0,5-3-11,2 1 11,5-4 11,1-1-5,1-3-6,-1-6 0,-1-5 12,-1-7-7,-3-4 29,1-8-34,-1-3 39,3-5-5,2 0-29,4-2 57,3 0 5,5 0 11,1 0 12,3-3 5,0-3 51,1-8-1,-5-2 1,-2-6-17,-5-2-6,-7-2-73,-3-3 23,-9-1 0,-1-4-17,-8-3-17,-1-8 34,-7-7-17,-2-9 34,-7-5 5,-3-2 62,-6 1-62,-2 2 17,-6 3-62,0 1 45,-2 2-50,-2-3 0,-6 3-34,-6-4 45,-8 1-56,-5-1 6,-9-1-1,-4 3 7,-7 0-12,-6 1 0,-3 4-6,-2 5 0,3 7 1,3 12-152,5 9-224,3 13-100,4 4-191,-1 13-584,3 13 1256,2 7 0,15-5 0,9-7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17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907 417 8685,'76'6'265,"-1"1"0,-5-1 1,-9-1-154,-10-1-84,1 1-28,0 0 0,-5 2 5,-9-2 46,-7-1 5,-9-3 5,-4-1 63,-6 0 38,-4 0-67,-3 0-61,-1 0-34,-2-1-73,0-5-11,-2-3 28,0-2-73,-3-1-56,-11 0 62,-8-2 73,-15 2 50,-9-2 0,-8 2 0,-3-1 0,-3 0 0,-1 0 5,1 1-5,-3 0 0,3 0 6,-3 2-12,2 0 6,-4 4 0,-1 0 0,-1 4 0,-1 0 0,3 2 0,3 0-5,3 2 5,6 6-6,1 4-5,5 8-23,3 2 34,3 3-5,3 3-1,2 4 1,4 2-1,6 3-33,5 1 33,7 3 6,4 3-5,6 3 5,2 3 5,8 5 107,11 3-39,10 3-67,14 5 33,3-3 17,4 1-45,-1-7 67,1-2 18,1-7-85,1-2 50,1-7-27,1-3 50,1-3 11,-1-4-5,5-2-34,-2-5-23,7-2 7,-3-4 10,4-5 68,-3-4 44,1-4-5,-3-3-45,-1 0-56,-3-2-51,-1-5 29,-1-4-28,-1-6-6,1-1-6,-4-2 0,-1 2-212,-7 0 162,-1 0 50,-7 0 6,1-3-5,-3-5 5,0-5 0,1-9 0,-3-7 5,0-7 51,-4-7-5,-4-8 44,-4-7 34,-6-9 28,-5-4-972,-3-6 821,-2-1 100,-5 1-254,-9 6 148,-10 7-218,-13 9-420,-23 5-779,-4 7 1417,-17 4 0,39 27 0,9 9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19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824 163 7324,'0'-7'1036,"0"2"-784,0 5 432,0 0-230,-98-55-163,56 37-213,-20-14 1,1 4-1,21 20-61,-5 3-12,1 2-5,-3 2-5,-4 1-6,0 8 5,-4 10-5,3 15-28,3 12-1,5 10 7,9 14 27,10 11-300,10 11 306,9 6-17,5 1-33,13-3 16,8-11 34,18-11 12,8-15 32,6-13-32,3-17 44,3-12 0,5-11-17,-1-16 11,5-11-16,-5-18 39,-5-12-34,-6-9 50,-12-1-10,-8-1-12,-13 5-5,-7 6 100,-7 9-72,-2 9-74,-2 7 330,0 9-341,0 4-5,0 6-28,0 4-78,0 2-45,0 2 83,0 7 35,0 13 33,0 18 0,2 18 5,11 15-5,7 10-470,18 9 397,-18-45 1,2 1-29,2-1 0,1-1-156,25 36-74,1-11-27,1-17-158,-2-13-184,-1-17-258,2-10 958,-6-9 0,-16-3 0,-11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19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4 254 9290,'-1'-63'263,"0"0"0,0 7 1,0 11-264,1 28-6,0 9-134,0 7 140,0 15 124,2 21 94,9 31-165,-2-18 0,1 5-36,3 7 0,2 3-422,1 7 0,0 2 433,-1 0 0,1 1-23,0-3 1,0-1-4,-2-8 1,0-2 5,-1-8 1,0-4 25,6 23-29,-3-23 74,-4-22 83,-4-13 163,-2-9-101,-1-8 665,2-14-800,0-17 1,3-18 56,2-15 72,4-5-128,5-5-90,7 3-6,10 3-28,11 7-10,11 7-210,13 7 305,7 11-51,1 9 5,0 16-5,-7 7-11,-7 12-45,-6 16 50,-7 12-50,-6 18-16,-9 9-382,-7 7-324,-7 5-298,-5 8-565,-4-4 1641,-2-5 0,-8-34 0,0-12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21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1029 8503,'-50'50'23,"-1"0"1,0 0 0,-19 22 0,16 0-5,40-19 1,8 0-17,-1 1 0,3-1 2,8 47 40,15-15 0,11-17 11,16-17 326,7-21-528,3-13-78,6-12-11,-3-20 317,-3-14-194,-8-26 107,-14-15 5,-15-15-41,-9-7 136,-9-5-122,-8 3 319,-5 7-85,-5 13-10,0 15-191,7 14-6,4 13-6,4 9 162,6 7-206,11 6 608,11 4-563,14 4-35,9 11 1,5 13 39,2 18 62,0 21-369,-5 16 310,-28-31 0,-2 3 13,0 5 1,-3 1 39,-2 5 0,-2 1-22,0 2 0,-2 0-32,-3-1 1,0-1-3,-2-3 0,-1-3-95,2 39-118,-4-21 118,-2-25 95,-2-25 17,0-12-17,0-23 0,0-16 362,0-26-210,0-18-24,5-13 7,7-6-1,10 4 62,10 6-106,4 17-12,4 15-78,-1 19-33,-1 15 33,-1 10 44,1 12-32,-2 12-12,-1 15 11,-5 14-11,-8 6-51,-8-2 40,-8-3 6,-4-7-1,-13-8-56,-6-9 62,-9-10 40,-2-8 122,6-5-11,6-9-11,8-13-50,5-14-29,6-17 79,14-13-11,12-6-90,18-2-39,11 5 45,9 13-45,5 13 0,1 19 0,-3 11-39,-5 14 33,-9 18-61,-7 14 67,-9 18-185,-8 7-83,-7 2-12,-5-6-6,-2-7-67,-3-11-61,3-11 50,2-9 112,7-10 150,7-4 102,11-6-95,9-13-107,8-9 202,3-18 101,-1-8-90,-5-7 23,-7-7 28,-10-3-23,-11-3-6,-11 5 58,-10 3 150,-7 11-62,-8 5 95,-9 12 57,-6 7-208,-11 12-123,-2 6-45,-4 7 6,-1 25 39,-3 15 0,3 35 0,2 17-270,22-39 1,4 3 272,2 0 0,2 0-3,2-2 0,3-1-265,4 38 270,10-19 57,8-21 123,9-21-39,5-15-51,1-11 476,6-22-571,0-13 45,-2-26-40,-5-11 1,-5-11 5,-10 1-11,-5 4 292,-7 13-292,-4 17 30,-2 14-120,-2 18-61,0 7 28,0 7 73,0 18 38,0 11 12,4 26 0,7 11 0,9 8 12,10-4 111,6-7 140,2-15 135,-2-12-68,1-20-140,-3-7-78,3-16-39,1-18-17,0-20-22,-4-29 78,-8-22-772,-16 38 0,-3-4 719,-2-12 0,-2-4-23,0-14 1,-2-4-2,-4 28 1,-2 0-1,0-1-13,1-3 1,-1 1 0,-1 1 21,-8-25 1,-2 5 56,3 16 0,-2 5-3,0 9 0,-1 5 53,-12-28-151,2 21-6,6 20-481,6 23 202,5 23 212,3 33 73,0 46-564,4-10 0,2 9 567,-1-10 1,1 3 0,1 3-358,2 9 0,2 3 0,1-1 365,0 1 0,0 1 0,2-4-9,0-11 0,2-2 0,0-5-178,2 13 1,1-7 175,-1-15 0,1-6 0,15 30 6,8-3-39,4-17-271,3-14 36,1-25 1181,0-14-908,-1-25 29,2-22-34,-1-28-62,4-23 1073,-25 36 1,-1-1-1015,0-1 0,0 0 3,0-1 0,-1 2-5,15-39 501,-4 19-501,-8 19 17,-8 23-146,-8 13-79,-5 11 101,-3 5 552,0 20-440,0 14 21,0 29-16,0 15 1,0 11-1,7-2-5,7-5 157,14-15-45,12-17-112,8-15-11,11-18-151,3-9-135,9-21-17,-2-16 197,3-25-273,-8-16 390,-35 29 0,-3-1 331,18-47-96,-13-3 79,-9 3 134,-10 11-62,-6 10 63,-5 17-102,-1 11-95,0 15-235,0 10-17,0 8-219,0 7 412,0 16-193,2 28 87,3 3 0,3 9 11,2 30 0,2 11-1182,1-10 0,0 6 0,1 4 1117,-3-12 1,1 3 0,-1 2-1,-1 1-11,1 6 1,-1 2-1,0 0 1,-2-1-421,-1 0 0,0-1 1,-2-1-1,0-2 400,-1-11 1,-1-2 0,0-1 0,-3-3-3,-1 14 0,-3-4 0,-1-5-84,-3 10 0,-4-7-242,-5-17 1,-4-5 129,-3-13 0,-4-5-39,-39 28 235,-11-11 34,-11-24 201,-4-14 50,-1-36 23,3-26-126,49 6 0,3-6-34,1-10 1,4-5-221,5-8 1,6-5 119,6-7 0,4-3 701,3-6 1,6-1-750,11-3 0,7 1-25,4 2 0,8 3-9,12 5 1,8 5-133,7 6 1,5 7-264,5 7 1,6 7-298,5 11 1,3 8-434,-4 5 0,-2 6 1159,-3 7 0,-6 4 0,7 2 0,-30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23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1046 10125,'-89'-10'-30,"0"1"0,8 5 0,11 9 25,16 28-7,11 34 7,13 24 5,20-34 0,4 3-488,0 7 0,5 1 490,6 4 1,4 0-3,3-1 0,4-1-3,6-4 1,4-3 2,4-8 0,4-6 30,-1-7 1,3-7 322,36 9-191,1-24-50,-3-32-56,-3-28-5,-5-32-639,-34 23 1,-3-5 590,-1-6 0,-4-5 25,-4-11 0,-4-5-26,-3-12 1,-3-4 0,-3 28 1,-1-2 0,-1 0-502,-1-1 1,0-1 0,0 1 525,0-29 0,0 4 33,0 16 1,0 4-16,-1 7 0,0 4 77,0 13 0,0 3 146,-1-33-185,-2 24 904,4 28-1144,-4 18 1657,4 11-1579,-2 29 72,2 24 6,0-1 0,2 9-139,6 19 1,3 6 138,-2-19 0,0 1 0,1 1 1,4 5 1,1 1 0,2-1 0,-1-4 0,2-1 0,-1-3 1,7 18 0,0-3-1,2-7 1,1-4-234,0-9 1,1-3 230,-1-4 0,1-3 0,1-6 0,1-3 45,23 17 5,-1-25 23,-3-17-6,1-17-67,-1-26-5,1-21-46,-1-32-270,-26 30 1,-3-3 264,0-6 0,-1-1 33,-4-6 1,-2 0 22,-1-1 0,-1 1 3,-2 4 0,-2 2-1,-1 6 1,-2 2 1149,2-31-1146,-4 21-6,-2 22 486,0 17-547,-2 13-51,-7 7-6,-2 15 17,-9 23 68,6 30 27,8-15 0,2 5 6,0 11 0,2 3-180,3 7 0,4 2 180,3 4 0,4 1-3,3-2 0,3-1-3,7-7 1,4-3 5,0-6 0,3-5-116,2-11 1,2-5 188,37 19-17,4-31 17,2-16-17,3-35-6,-1-21 42,-39 6 1,-3-8-318,0-7 0,-4-7 289,2-12 1,-5-7-992,0-13 0,-4-6 940,-9 21 0,-1-4 0,-2-1 13,-1-4 0,-1 0 1,-1-1 51,-1 1 1,-1 1-1,-2 3 34,-2 9 0,-1 3 1,-1 4 200,-1-14 0,-1 6-165,-2 14 1,0 4 305,-1-30-247,0 9-207,0 20 537,0 20-744,-2 20 2369,2 15-2268,-2 27 66,2 42 40,5-6 0,2 10-760,0-7 1,0 6 0,2 2 777,2 13 1,3 4 0,-1 1-17,1 4 0,-1 0 0,0-1-375,-1-5 1,0-2 0,-2-5 372,1 20 0,-2-8-427,-3-19 1,-3-6 163,-1-12 0,-2-3-180,0-4 1,0 0-104,0 5 0,-2 0-1096,-7 40 1642,-7-13 0,4-41 0,0-21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23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16 215 9615,'-9'-5'779,"2"2"-180,7 3 605,0 0-1131,58-32-73,9 14-362,-3-5 1,7 1-1008,7 7 0,3 2-706,-2 0 0,1 0 2075,7-2 0,-7 1 0,8-2 0,-30 4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24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1897 8265,'-4'11'2151,"1"-2"-1311,3-9-241,0 0-582,114-64-2709,-45 15 2642,11-3 0,0-5 27,-40 18 1,-6-1 564,23-40-542,-21 5-5,-19 11-79,-10 12-62,-14 15-44,-14 13 10,-15 12 2172,-18 7-2060,-8 14 24,-3 20-7,1 21-326,4 29 374,34-32 0,3 2 0,2 5 0,4 1 0,4 2 1,4 0 2,2-1 0,3-1-3,4-4 0,3-1 3,18 37 0,14-15 45,22-20-45,11-17-28,13-19-106,8-9-113,7-21 54,-47 2 0,-1-5 27,0-6 1,-3-6 95,-2-4 0,-4-3 70,-4-3 0,-3-2 0,19-42 83,-17 3 247,-12 10-145,-12 17-39,-7 17-40,-3 15-106,-3 13 0,-11 5 403,-6 20-257,-14 17 11,-2 30-68,2 20-280,6 10 207,20-45 1,2 1-17,-1 42 12,12-7 105,16-16 202,17-13 208,24-15-84,19-15-314,16-12-372,-44-10 0,2-5 145,2-9 0,-1-7-6,-1-3 0,-3-7-28,1-12 1,-5-9-546,1-13 1,-3-9 662,1-14 0,-3-8-534,-13 16 0,-1-5 0,-2-2 561,3-9 0,-2-3 0,-2-1-12,-6 20 1,-2-2-1,0 0 1,-1 1 28,4-21 0,0 2 0,-3 2 5,-3 10 1,-2 3-1,-2 4 82,1-17 1,-3 9-57,-4 20 0,-3 6 319,-1-33-144,-2 23 237,0 11-473,0 20 773,0 17-935,-2 19 72,0 37 90,-4 45 254,5-3 0,0 11-240,-1-10 1,0 5 0,0 4-452,1-10 1,0 2 0,0 1 0,-1 1 452,-2 4 1,1 2 0,-2 0 0,0-2-17,-1-5 0,0-1 0,-1-1 0,-1-3-445,-4 11 0,-1-4 1,-1-4 208,-5 14 1,-1-9-211,0-21 1,-1-6-199,-15 36-280,-1-13-286,-1-6-409,0-17 1366,2-21 158,3-21 2054,1-33-1282,1-20 23,-3-33 62,2-17 78,17 39 1,0-2-595,2 1 1,1-1-110,2 2 0,2 1 567,-4-37-407,6 18 11,4 23-207,2 20-101,0 13-112,0 9 847,0 3-740,0 7 288,0 8-339,0 12-146,0 7 23,0-2 72,6-4 29,4-9 67,11-7-303,13-6-392,15-4-521,34-18-3917,8-6 5144,-35 2 0,-3-1 0,5-2 0,-16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5.587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1 381 14002 180000 90000,'69'-19'55'0'0,"0"1"0"0"0,0 0 0 0 0,-3-1 0 0 0,0 0 0 0 0,-3-1-545 0 0,12-8 0 0 0,-4-2-424 0 0,-4-1 1 0 0,-3-2 913 0 0,-4-5 0 0 0,-7 2 0 0 0,6-4 0 0 0,-27 8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24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 8623,'-7'72'144,"1"1"0,-1 0 1,0-4-1,1-1 1,0-6-123,0 0 1,0-4-18,1 0 1,0-1-6,-1-4 0,0-1-62,0 38 459,-2-19-1159,6-20-391,0-23 1153,2-13 0,0-13 0,0-2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24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0 9811,'-25'20'-595,"-1"8"0,11 7 0,2-7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25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567 81 8741,'0'-16'1109,"0"4"-739,0 12 67,0 0-488,-75-39 40,42 40 11,-66-16 62,36 91-1,8-3-535,19-19 0,1 2 491,9-11 0,3-1-12,-19 46-192,8-5 226,10-11-6,10-15 7,9-17-35,3-13 96,2-15 179,16-7 822,11-5-1012,24-11-34,13-16 0,9-19-97,-33 12 0,-2-4 83,0-3 0,0-3-382,-2-3 1,-1-1 453,-3-1 1,-1 1-59,-2 3 0,-1 1 46,20-27 82,-6 15 91,-12 19-242,-10 15-33,-9 11 138,-5 7-222,-4 2 926,1 14-842,1 9 6,1 20-6,-1 8-6,-3 4-33,-1-3-28,0-6 67,0-11 5,0-13 147,0-10 228,2-9 208,7-3-246,10-8-252,12-12-90,15-15-34,8-7-22,7 2-17,1 8-5,-6 13-62,-9 9-118,-8 8-184,-10 20-236,-9 15-498,-11 28-247,-37 35-2242,7-43 1,-5 0 3664,-16 9 0,-1-5 0,-7 9 0,6-20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25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5 199 8007,'-2'7'868,"0"-2"-658,73 1 1,43-5-2834,-23 1 1,8-1 2696,-12 1 0,11 1 1,4-1-1,-4 1 26,-9-2 1,-2 1 0,0-1 0,1 0-138,2 1 0,0-1 0,0 1 0,0-1 140,-4 1 1,0 0 0,-1 0 0,-1 0-15,-1 0 1,-1 0-1,0 0 1,0 0-12,-3 0 0,1-1 1,-1 1-1,1-1-19,2 1 0,1-1 0,0 1 0,1-1-9,3 0 0,0 0 1,1 0-1,1 0-163,3 0 1,0-1 0,1 1-1,0-1 131,2 1 0,1-1 1,-1 1-1,1-1-18,0 0 0,0 0 0,0 0 0,0 0-269,-2 0 0,0 0 0,-1 0 1,-1 0 286,-2-1 0,-1 0 0,-1-1 0,-2 1 0,-7-1 0,-1 0 1,-2 0-1,-1-1 247,13-1 0,-2-1 0,-5 0-162,17-1 1,-8-2-29,-21 2 1,-5-1 5,-12 1 0,-3 0 1196,29-8-1103,-7 2-56,-17-2 1782,-20 2-2119,-17 0-1388,-52-15-1866,-23-1 3473,4 4 0,0 1 0,-8 0 0,4 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28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8517,'21'80'420,"-2"-7"-319,-4-34 51,1 5-68,8 3-40,3 1 12,6 3-44,4-4-7,3-4-5,1-5-22,3-7-505,7-7-3924,-6-4 4451,2-12 0,-24-3 0,-7-5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29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0 349 8422,'68'-2'124,"0"-1"1,1 0-1,31-2 1,-4-5-100,-21-5 0,-3-4-1472,3-1 1,0-1 1466,-3 0 0,-1 0-14,-6-2 0,-1 0-6,-8 1 0,-2 1-6,36-18 721,-21 4-1062,-22 11 210,-22 10-754,-13 7 891,-21 7 0,7 0 0,-7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29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6294,'0'13'1316,"0"-3"-1283,0-10 23,0 0 34,23 108 11,2-52-287,-2 15 1,5 0 241,23-8-56,5-6-67,5-3-437,10-5-3747,-2-10 4251,0-12 0,-31-13 0,-13-9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0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6955,'13'4'420,"-3"0"-367,32 41 0,6 15-1187,5 4 1170,9 11 1,1 2-4,-5 1-33,-7-5 120,-13-12-120,-10-11 272,-11-14-278,-9-15 6,-4-11-358,-13-8 432,-14-22-673,-20-13 599,-15-28 78,-7-13 140,33 32 1,2-2 143,3 1 0,3-1-15,-11-38-83,19 12-164,9 17-94,25 19 84,9 15 111,27 11 34,9 7-106,14 11-78,5 10-609,3 13 564,-5 8-6,-12-2-3,-13-4 9,-19-9-6,-13-6 56,-11-12 0,-8-3 45,-2-5 467,-2 0-557,0-10-8,0-9-14,0-15 11,5-6-6,7-3 6,10 3 56,9 2 91,7 8 37,8 7 12,3 7-16,9 8-102,5 4-11,5 4-67,1 14 6,-1 6-6,-7 17 0,-9 1-353,-10 6-398,-22 6-4114,-18 1 4865,-28 1 0,10-23 0,-7-11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0,'79'0'0,"-15"0"0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0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 8158,'13'-11'-361,"-2"2"0,-11 9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5.783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0 210 15335 180000 90000,'10'-58'-895'0'0,"0"0"1"0"0,6-35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0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7391,'13'94'409,"0"1"0,6-7 0,11-11-216,16-33 0,9-10-835,6 2 0,3-4 751,7-2 0,1-5-59,5-4 1,1-4-51,11-5 0,1-4-558,-6-2 1,-2-3 557,3-6 0,-7-1 0,8 2 0,-32-5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1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5822,'83'38'150,"1"0"0,-1 0 1,1-1-1,2 1 1,0 0-1,0-1 1,-1-2-854,-4-4 0,-2-1 1,1 0-1,-1-1 780,2 0 0,-1-1 0,0 0 1,0 0-21,-5-3 0,0 0 1,-2 0-1,-1-1-29,15 5 0,-2-1 0,-3 0 75,-9-3 0,-3-1 0,-3 0-103,15 6 0,-5 0 0,-15-4 0,-4 0-45,31 18 716,-19-4-997,-11-5 255,-27-12-623,-11-8 694,-40-11 0,14-4 0,-14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6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7453,'2'91'242,"0"0"1,0-7 0,0-9-70,2-1 18,0-11-62,0-18-73,0-11-23,0-13 34,0-9 85,-2-4 100,0-6-1066,-2 0 0,0-2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7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1 270 8119,'2'8'1065,"-1"0"-959,10 38 1,3 13 55,3 6-532,1 12 1,2 2 509,3 10-61,3 3-74,-2-5 7,2-2 27,-6-9-39,-2-7 328,-7-15-322,-4-11 165,-4-17-82,-3-10 96,0-11 246,0-3 290,0-14-653,0-14 144,-7-24 124,-3-18-67,-9-15-548,1-10 346,10 43 1,1-1 75,1-3 0,1 1-51,2-3 1,1 1-60,0-2 1,2 1-32,3-1 1,3 2-3,3 3 0,3 1 0,25-40-61,13 19-49,5 17 21,1 21 21,-1 16-38,-3 11-1,-6 20-22,-10 11 23,-11 22 94,-13 12-21,-7 9 33,-22 1 28,-5-3 377,-19-9-393,0-9 77,5-13-89,7-8 34,9-10-34,10-8-34,5-5-27,5-1 33,8 0 28,16 7 39,22 4-34,21 10-5,19 7-169,-40-11 1,0 2 145,0 1 1,-1 3-56,35 29-297,-17 3-174,-21 3 90,-20-2 117,-19-1 0,-29-5 102,-19-7 144,-26-5 96,-13-14 56,-5-7 17,-1-7 22,3-6-11,9 0 6,9-1-90,17 3 0,15 2 304,19 2-332,9 4 28,21 0 129,21 4-62,26 0-22,28-2-249,-38-11 0,2 0 204,3-3 0,1 0 3,-1-2 0,-1-1-3,47-1 0,-15-2-6,-12-10-128,-15-11-152,-7-16 23,-10-15 16,-5-10 90,-8-11 157,-8-4 29,-7 1 363,-7 8 56,-2 15-73,-4 17-246,0 15 329,0 13-554,0 6 24,0 13 72,0 15 5,0 18 1,3 19 5,12 13 23,10 4-34,13-1-321,7-7 327,1-14 33,2-15 45,-3-19-23,-1-11 23,-2-9-11,-1-20-67,-3-11 33,-4-25 34,-5-9 78,-7-9 140,-6 4-44,-6 5-40,-5 15 248,-2 13-455,-2 15-51,-1 10-72,0 6 28,0 4 84,2 15 5,2 11-5,6 24-168,6 14-420,6 9-213,5 3-382,14-1-3962,-1-12 5156,7-16 0,-24-23 0,-5-14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7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10931,'57'54'-73,"-1"8"-632,-16 18-2019,1 11-345,-6-8 3188,-9-10 1,-13-34-1,-7-18 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8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20 9447,'-4'-11'437,"0"3"-1451,4 8 691,0 0 0,0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8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10175,'0'0'0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8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10175,'0'0'0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8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231 581 9175,'-43'63'58,"0"0"1,0-1 0,-17 24 0,19-7-53,46 4-6,20-11 0,19-12 0,17-19 229,6-19-621,-1-11-157,-8-29 366,-9-16 183,-15-30 354,-14-21-257,-14 34 1,-3-1 120,-2-7 1,-4-1 16,-4-4 0,-3-1 76,-1-5 0,-3 1-250,-4 2 0,-2 0 202,1 4 1,-1 1-38,3 9 1,0 3 10,-13-29-237,10 27-5,8 25-203,7 16 510,3 14-380,2 23 784,0 26-706,10 34-1611,-3-31 0,3 8 1616,11 23 1,5 12-1,-1-7-1139,-2-2 0,0-1 1167,3 4 1,3 5 0,-3-12-79,-8-24 0,0-7 112,15 39-70,-7-18 42,-4-19-33,-8-17 2265,-5-13-2165,-3-14 3259,-4-7-3343,0-5 429,-2 0-888,0-4-669,0-28-921,-2-10 2027,-7-32 0,5 35 0,-5 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39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309 254 7156,'-4'-13'1030,"0"2"-755,4 11 139,0 0-319,-12-44-43,5 31-52,-11-35 5,6 44 29,-4-3 33,-2 2 118,-3-4-40,-3 2 35,0-4 94,-2 1 62,2-2-45,1 0-61,2 0 229,2 0-28,5 2-173,4 2-258,2 4-90,6 3-95,0 1 129,2 19 56,11 23 53,0 2 1,4 9-760,8 21 1,3 8 757,-3-11 1,2 5-1,1 2-600,2 6 0,0 3 1,0 0 571,1 1 0,-1 0 1,-1-3-24,-3-11 1,0-2 0,-2-3-419,5 15 0,-1-5 417,-5-14 0,-1-4-184,-3-10 0,-1-1 187,2 2 0,-2-1 804,9 36-807,-4-14 1256,-11-22-1872,-3-21 1177,-4-15-1675,-2-15 1267,-1-19 1,0 10 0,0-9-1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6.122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7 1272 13728 180000 90000,'-7'-2'-247'0'0,"45"-30"1"0"0,28-12 173 0 0,-7 10 0 0 0,8-1 73 0 0,-7 1 0 0 0,7-5 0 0 0,4-1 0 0 0,-1 3 29 0 0,-2 2 1 0 0,1 2-1 0 0,1 0 1 0 0,1 0 2 0 0,6-3 0 0 0,2 0 1 0 0,0 0-1 0 0,0 0-23 0 0,0 2 1 0 0,0 0 0 0 0,0 0 0 0 0,-1 1-1 0 0,-3 1 1 0 0,-1 1 0 0 0,0 1 0 0 0,0 0-8 0 0,19-6 0 0 0,-2 1 0 0 0,-1 2 18 0 0,-8 2 1 0 0,-1 2-1 0 0,-2 1-20 0 0,-8 3 0 0 0,-2 1 0 0 0,-1 0-328 0 0,21-7 1 0 0,-5 1-477 0 0,-19 8 0 0 0,-4 0 804 0 0,-10 2 0 0 0,-6 1 0 0 0,0 2 0 0 0,-21 5 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41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709 174 10696,'-74'-47'166,"1"1"0,3 4 0,6 11-166,0 24-5,-3 10-1,0 25-39,1 18 45,8 31-182,32-34 1,3 3 181,5 4 0,4 2 0,3-1 0,4 1-5,0 47 5,19-9-6,14-13 0,19-19 6,14-15 84,7-23-162,2-9 67,1-16 11,-6-16 56,-5-16 39,-9-19 51,-9-9 100,-10-6 79,-8 2 230,-9 6-34,-7 13-197,-2 13-256,-4 13-68,0 12-213,0 7 257,0 5-173,3 16 73,7 12-168,13 28-353,13 16-89,-10-31 0,3 1 94,11 8 1,4 0-373,0-2 0,3-2 944,7 2 0,-2-5 0,5 5 0,-15-18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44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593 795 10752,'-4'77'82,"0"0"0,4-3 0,4-3-62,6-14 0,4-3-376,2 0 1,0 0 360,0-1 1,0-1 0,10 37-1,-3-13 46,-7-21 213,-6-17-129,-4-19 257,-4-9-56,-2-9-224,0-11-106,-5-16-6,-9-20 5,-10-18 123,-8-14-122,-6-8-4,19 39 1,0 0 0,-1 0 0,-1-1 2,-19-43-5,-1 5-11,1 15-22,0 15-40,-1 17-62,-3 19 12,-3 9 0,-5 18 61,-1 21 6,1 23 0,6 30-233,26-32 0,4 3 286,4 6 0,2 2 0,3 4 0,3 1 0,1 0 1,4-1-15,5-2 0,4-2 17,1-6 0,3-3-39,27 32 39,4-24 45,1-21 39,1-21 197,1-10-281,1-23-56,-1-12 0,-1-26 51,-6-17-6,-6-11-687,-11-9 704,-6-1 0,-9 5 706,-5 9-510,-2 17-96,-2 15-106,0 20-185,0 13 56,0 12 802,0 24-673,5 16 0,5 32 0,12 17-231,-8-40 1,2 0 230,3 2 0,3-1-59,2-3 0,2-1-176,30 37-353,2-17-79,-1-17 7,-4-20-231,-3-15-129,-4-20 248,-10-22 772,-9-22 89,-9-26 426,-10-14-152,-6 37 1,-1-1-227,0-3 1,-2 0-370,-1-2 1,-1-1 562,0 4 0,-1 1-121,0 4 0,-2 2 182,-2-29-96,3 18 35,1 23-331,2 13 289,0 15-401,2 5 1006,0 22-749,0 19 102,3 32-29,7 29-778,-3-41 1,2 2 618,2 5-1,0 1-27,0-1 0,-1-1-210,-1-3 1,-1-2 189,6 42 29,-6-22-40,-2-21 67,-4-19 39,-2-19 57,0-9 1087,0-7-1250,0-18 360,0-11-360,0-26-45,0-11 40,0-12-7,3 2 12,7 5 101,6 11-101,10 15-11,5 13-28,12 16-17,9 7 56,14 7-34,7 11 34,7 7-5,1 14-7,-3 8-44,-7 2-397,-10-1-124,-9-3 79,-12-4 27,-11-10 62,-7-8 302,-5-9-89,3-5-336,2-14-129,5-14 242,3-21 363,2-14 56,-4-12 61,-1-5 281,-6-4-208,-4 7 241,-5 9 174,-6 16-398,-2 19-151,-4 15 6,-11 15 39,-9 23 106,-13 18-44,-6 31-1,5 19-605,18-38 0,4 1 501,3 3 1,2 0 19,2-1 1,2-1-92,1-2 0,3-2 69,7 33 0,7-18 28,11-23 78,6-19-44,3-13-51,3-12 984,2-20-956,-2-15-33,-5-26 229,-3-15-56,-8-8-173,-4-7 106,-6 5 235,-5 5-128,-1 14-96,-4 12-28,2 15 28,-2 10 1,0 13-119,2 7-5,-2 6 265,2 4-355,0 2 12,5 2 78,3 14 50,8 11-10,6 24 94,0 13-50,4 14-50,-8 9-242,-2 2 214,-12 1 5,-3-11 28,-5-11-39,0-19 62,-2-17 50,-2-15 33,-2-11-50,-2-8-39,0-16 208,1-13-135,0-22 33,3-8-89,3-8-73,4 2 6,10 1 22,6 12-23,11 13-5,-4 15-33,3 14-23,1 7 50,2 15 6,5 9 0,-1 13-6,0 8-55,-8-2-174,-6-1 5,-10-7 6,-7-8 28,-3-6 190,-2-8 6,0-4 219,0-3 89,4-1-196,4-10-73,7-9-39,13-15 11,8-6-11,11 0-45,9 5 6,5 9-11,5 10-1,-1 8 18,-1 7-23,-5 8 56,-5 7-6,-5 8-67,-5 4-39,-6-2-28,-5-4 140,-3-6 0,-6-6 40,-1-5-40,-1-3 0,2-12-219,1-11 85,3-18 78,0-10 45,-4-4 11,-4 3 0,-8 6 5,-6 11-5,-5 11-11,-1 10-67,0 8-23,-7 6 56,-10 20 39,-10 11 1,-7 25-1,4 8 6,6 4-5,10-3-1,7-7 0,5-11-61,2-13 22,9-12-78,7-13-151,14-5-141,9-20 119,7-11 200,4-22 63,-2-11 22,-4-6 11,-11 2 0,-7 5 112,-10 13 151,-6 12-179,-7 17-84,-1 9 0,-2 6 0,0 17 78,0 11 6,0 18-39,0 14-34,4 0 28,11-2 57,8-7 212,12-13-34,5-11-112,2-13-72,5-6-84,1-20-6,3-15 0,-1-26 0,-4-21-502,-25 29 0,-3-4 577,-2-6 1,-4-3 19,0-8 0,-4-3-8,-3-6 0,-2-1 22,-1-6 0,-1-1 8,0 1 1,-2-1-9,-2 3 1,-2 1 52,-1 9 1,-1 3 24,-3 10 1,-2 5-20,-9-24-168,6 33-257,5 27 167,6 28 90,2 49 0,3-4 0,2 9-795,3 18 0,3 6 808,-2-21 0,1 1 0,1 0-11,10 30 1,2-3 28,-1-12 0,2-4-31,2-5 0,1-4 17,0-11 0,2-3-17,-1-4 0,2-4-298,27 33 141,-5-27 51,-5-27 67,-5-14-12,-3-24-61,-3-18 73,-2-25 39,-4-22 6,-5-8-1,-3 1 1605,-4 9-1526,-4 18 911,-4 17-995,-4 17 343,-1 13-522,-2 5 67,2 4 106,-1 9 0,6 9 6,2 11 6,4 6-6,4-3 34,0-4 22,2-10 56,1-8 0,6-7-39,6-15 0,6-12-23,3-20 73,0-14 275,-4-6-51,-5 1-84,-7 5-95,-6 12-168,-6 15-72,-8 13-158,-1 10-28,-5 7 242,4 15 10,0 14 6,4 24 6,2 17-6,0 11 39,1 2-39,0-1 0,4-9 28,1-11-28,8-10-51,2-16 51,2-14 73,7-12-73,-1-9-145,11-18-23,-1-9 128,4-15 40,-8 0 0,-10 10-11,-11 12-230,-11 11 113,-4 18 116,-4 23 12,-13 32 0,-6 34-31,2-38 1,-3 3-465,-1 5 1,0 1 491,-3 3 0,0-1-25,2 0 0,0-1-177,1-3 1,1-3-163,2-4 0,0-3-145,2-6 1,0-4-256,-11 24-214,5-32-705,6-20 1686,8-28 0,4 7 0,4-7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45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289 853 9635,'-48'56'103,"0"1"1,0 0 0,-17 23 0,16-1-88,34-22 1,8-1-14,1-5 0,3 0 47,7 36 1072,9-24-831,9-23 468,12-21-373,11-12-207,11-30-123,12-19-332,-30 3 1,-1-7 252,5-13 1,-3-6-442,1-18 1,-4-6 463,-11 19 0,-2-4 0,-3-1-25,-1-4 1,-3-2 0,-1 0 24,-3 2 0,-1 0 0,-3 3 3,0-20 0,-2 7 78,-3 24 0,-1 6 261,-2-19-191,0 36-151,0 12-258,-4 16 788,0 27-530,-4 34 19,4 0 1,2 6 16,0 13 1,0 4 206,0 14 0,2 4-240,3 2 0,1 1 28,3-6 0,2 0-31,3 1 0,3-4-62,2-12 0,1-3-207,0-5 1,0-4-296,1-9 0,2-5-595,20 20-62,3-25-309,17-30-486,-2-33 2016,7-23 0,-31 13 0,-11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45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1007 10954,'0'-68'560,"0"37"-448,0 106-28,0 16-79,7-1 34,9-5 17,8-13-16,12-19 32,1-17-72,9-18-218,5-11-202,9-20-39,2-16 39,3-25-368,-9-27 734,-30 34 1,-3-4 53,-3-5 0,-4-3 50,-2-1 1,-4-1 69,-3 0 1,-2 0 131,-2 5 0,-1 1 201,-2-37-163,0 25-273,-3 26-17,-4 21-107,-4 15 51,-4 30 56,0 18 28,1 35-22,5 14 44,4 7 185,7-3-235,12-11 50,9-17 40,17-21-90,9-19 126,14-17-529,18-18 324,-31-6 1,1-5-504,8-7 1,1-6 505,6-11 1,0-5 72,0-6 0,-3-5-849,0-7 0,-5-5 852,-5-2 0,-6-3 213,-7-1 0,-5 0 131,-7 6 0,-5 1 59,-5 9 1,-5 4 190,1-27-590,-7 34-177,-7 26 722,0 28-621,-10 34 72,-7 47 2,3-14 1,-2 9-231,4-10 0,-2 4 0,1 2 166,-1 12 1,-1 3 0,0 1-367,-1 2 0,-1 1 0,0-2-407,0-3 1,0-1 0,0-4-350,2-16 0,0-4 1,0-3 1183,-2 15 0,1-10 0,-2-3 0,11-32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46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40 738 11676,'-11'-94'539,"0"0"1,-1 7 0,6 7-456,24-8-84,13 9-612,30 14 539,17 11 22,14 15 46,3 11-23,-5 10-11,-13 10 174,-16 5-247,-15 3 156,-11 9-50,-7 9-5,-1 14 11,-1 10 288,3 5-288,0 1-252,2-2-107,-3-5-95,1-10 112,1-8 236,0-13 106,5-4 101,1-15 44,2-15 180,-4-16 101,-5-14 185,-10-4-29,-6 6-139,-9 10-298,-2 13-145,-2 13-196,0 9-269,0 5-279,-2 9-612,-7 28-688,-4 10 2044,-1 24 0,4-32 0,6-8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46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892 47 8993,'-76'-14'420,"1"1"0,4 0 1,8 7-270,-1 26-62,6 11-72,13 26 73,13 13-85,16 11 68,9 10-6,24 5-311,-5-47 1,4 1 246,6-1 0,4-1-1,-1-2 1,0-1-3,22 39-5,-10-15-214,-15-13 137,-11-15-47,-24-13-173,-22-14-342,-31-7 212,-26-12-212,34-8 1,-2-4 324,3 0 0,0-3 319,-1-9 0,5-1 0,-5-1 0,21 7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46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 9979,'1'78'237,"1"0"1,-1 0-1,0 4 1,1 0-1,-3-2-181,-2-8 0,-2-3 0,0 1-743,0 3 0,0 1 0,-2-2 687,-2-5 0,-1 0 0,-1-3-692,-4 22 1,-1-1 131,-5 2 0,-1-2-1384,-1-8 1,-1-2 1943,-2 2 0,0-6 0,-3 12 0,7-34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47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705 0 8746,'-41'82'136,"-1"0"0,5-4 1,8-5-93,15 16-32,7 1-7,14-1 1,11-4-1,12-2 7,6-5-12,2-7-12,-12-8-83,-10-6-34,-9-5 221,-32-3-490,-16-5-101,-36-6-268,-17-8 702,43-21 1,-2-2 47,-3-1 1,0-3-959,-43-8 975,10-11 0,43 5 0,20-3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47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1062 9223,'18'-11'403,"-4"3"-311,44-24 1,12-7-1043,3-7 1073,-17 12 0,8-5 0,-8 0 56,-12 0 1,-5 0 16,0-5 0,-3-3-98,-2-2 0,-4-3 8,-2-2 1,-3-1 5,-5 0 0,-4 0 120,-3 2 1,-2 1 260,-2-36 124,-5 19-617,-11 27 97,-9 21-175,-18 30 78,-19 49 3,17-2 0,-1 11-870,6-2 1,0 6 0,1 3 871,-3 13 1,0 4-1,1 2 3,7-17 1,1 1-1,0 1 1,2 0-251,0-3 0,1 1 1,1-1-1,1-2 232,-3 14 1,2-1 0,1-4-227,2-10 1,1-2 0,0-2-440,-8 25 0,0-4-1825,4-15 1,-2-2 2499,-4 3 0,0-6 0,1 0 0,4-20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48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0 464 10556,'75'-9'22,"1"1"0,-1-1 1,5 1-1,2 1 1,-1 0-23,-9 2 0,-2 2 0,1-1-511,4 0 0,1 0 0,-2 0 512,-5 0 1,-2-1 0,-1 1-584,18-3 0,-3 0 585,-4-3 0,-2-2 0,-9 2 0,-1-2 122,-1-2 0,-2-2-94,-5 1 0,-3-1 316,33-16-11,-24-2-62,-23 2 621,-17 3-750,-13 1 1288,-7 2-1433,-3 4 450,-5 1-484,-9 4-61,-10 6 22,-10 5 40,-7 4-12,-5 20 45,-2 5-6,1 25-38,7 0 44,10 3-23,14-3 23,9-8 73,16-5 0,19-9-28,19-2-45,25-6-6,9 1-61,3 1-112,-1 5-213,-9 9-275,-13 8-386,-17 9-45,-20 3 135,-18 2 504,-38-8 459,-21-12 448,-26-17 980,-4-10 0,14-9-610,24-10-331,22-7-179,21-16 18,28-11-142,21-8-150,28-6-244,-29 28 0,2 1 210,2 0 0,1 2-333,1 0 1,0 3 315,-4 3 0,-1 3-190,38-9-393,-17 15-436,-13 7-1166,-19 5 2202,-14 0 0,-13 0 0,-7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6.405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0 1103 9914 180000 90000,'71'-5'933'0'0,"-1"0"0"0"0,0-1 0 0 0,13-6 0 0 0,1-5 0 0 0,3-2-931 0 0,7-4 0 0 0,2-5 0 0 0,1-2 26 0 0,-15 2 0 0 0,1-3 0 0 0,0-1 0 0 0,1 0 8 0 0,0 0 0 0 0,1 0 1 0 0,-1-1-1 0 0,-1-1-4 0 0,-5 1 0 0 0,-1 0 1 0 0,-1-1-1 0 0,-2 1-12 0 0,15-6 1 0 0,-1 0 0 0 0,-4 0-18 0 0,-13 6 1 0 0,-3 1 0 0 0,-3 0 18 0 0,16-7 1 0 0,-6 1-4 0 0,-16 8 1 0 0,-4 1 41 0 0,-9 4 1 0 0,-3 0 33 0 0,27-20 51 0 0,-10 4-57 0 0,-27 7-89 0 0,-13 6-621 0 0,-93 16-852 0 0,-17 3 1473 0 0,-2 8 0 0 0,0 2 0 0 0,-3-1 0 0 0,3 0 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6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1 194 9626,'8'-52'134,"1"0"1,5-32-185,-14 80-219,0 2 151,0 13 79,4 14 39,4 22 0,8 18 0,7 13 0,9 3-5,6 3-367,7-7 46,3-7-116,7-11 39,3-13-213,4-16 50,1-15 90,-5-10 235,-5-15 241,-13-14 90,-12-18 274,-14-16 168,-9-7 34,-5-7 72,-2 1 40,-5 3-23,0 8-218,-3 15-177,6 15-366,2 14-314,2 11 285,4 26 130,14 21-85,13 38-241,-1-11 0,4 6-2068,0 3 1,0 2 2398,-6-15 0,0 3 0,-3-7 0,-2-6 0,-3-6 0,12 28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49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1 8938,'-13'85'192,"0"-1"1,-1 1-1,3-3-119,5-18 0,1-2-1000,1 1 0,1 1 946,1-4 1,2-1 36,3-6 0,3-1 134,15 41-78,16-18 407,13-13-463,7-17-17,3-12-18,5-11-463,-1-8-679,3-8 557,-9-8 1,-22 1 0,-13-2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0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1 167 10018,'82'-15'-222,"-1"0"0,1-1 0,-5 2 1,-2-1-1,-4 1-72,16-7 1,-9 2 0,10-3-1,-25 7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0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0 432 8770,'75'-40'-94,"0"0"1,-6 3 0,-10-1-36,-13-15 325,-12-1-196,-18 6 145,-9 5-5,-13 9-28,-11 8-106,-11 14 95,-14 5-84,-6 9 16,-2 18 6,3 11-5,5 26-34,14 9 0,12 11 0,11 1 6,28 0-6,12-7 0,33-11-433,-19-34 1,4-3-111,0-3 0,2-4 543,9-5 0,-4-2 0,7 2 0,-20-9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0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10438,'-15'95'235,"11"-43"1,7 2-234,9 7 1,6 1-828,1 6 1,1 1 723,1 4 0,0 1-283,1 11 1,0 2-547,-2-7 0,-2-1 930,0 7 0,-2-6 0,0 5 0,-5-27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1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0 9957,'-84'39'214,"1"-1"1,6-1 0,13 3-210,20 32 29,18 3-34,14 5 6,24-1 5,20-5-6,26-7-605,23-13 602,-33-32 1,1-5-3,5-3 0,2-4-17,0-3 1,1-2-80,0-2 1,-1-3 134,-3-3 1,-2-3-113,40-13 73,-14-16 56,-16-12-56,-11-7 155,-15-5-88,-11-3-61,-8-3-6,-10 1 39,-3 1-33,-3 7-6,0 8 322,-2 13-322,-5 11-11,-4 12-51,-10 7 29,-3 5 21,-9 14 12,-5 12 34,0 24-34,-2 15 11,12 15 0,6 5-260,12 3 260,7-3-11,10-11 0,11-11 39,10-17 90,12-15 78,2-17 45,5-7-72,2-15-46,5-19-16,0-18-57,-4-24-211,-9-9 190,-9-7-35,-14 1 1,-9 6-1,-7 11 245,-2 13-469,-12 17-363,-5 15-224,-17 13-578,-12 11 1384,-4 11 0,16-7 0,9 7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2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491 984 7996,'-2'-22'2269,"1"4"-2264,1 18 292,0 0-235,0 5-6,0-3 162,0 3 163,0-5 616,0 0-739,0-9-185,0-11-68,0-16 1,0-12 44,-7-4-10,-8 1-40,-9 7 0,-11 8-73,-9 11 67,-9 12-78,-9 6 23,-2 16-12,1 16-17,11 21 22,12 22 29,20 12-28,11 7-617,27-1 505,13-3-6,25-11-135,13-13 158,10-19-62,7-18-45,3-13 146,0-25 84,-5-16-1,-12-28 40,-15-22-247,-35 34 0,-4-4 278,-4-5 0,-3-2 47,-3-6 0,-4-2 62,0-3 0,-3-1-31,0-3 1,-2 1-320,2 2 1,-2 2 601,-2 7 1,-1 3 284,-3-36 277,-5 31-954,3 27 176,3 22-327,0 13 591,2 26-440,2 24 6,0 35-4,1-29 1,2 4 341,4 7 1,2 3-651,1 5 1,1 2-959,7 15 1,2 2 241,-2-4 0,0 0 1022,2 5 0,-2-6 0,1 8 0,-5-32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2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40 692 10220,'0'-11'773,"0"2"-404,0 9-206,0 0-113,53-95-50,-21 48-183,6-15 0,1-1 71,3 11 52,-8-3-13,-6 1 67,-14 0 6,-7 5 39,-5 5-33,-11 7 0,-11 8 207,-12 10-207,-14 9 5,-5 8-5,-1 26 44,2 16 17,12 36-61,18 17-504,12-39 1,5 2 502,12 1 1,5 1-6,2 0 0,5-2-76,10-2 1,4-3-149,4-6 0,2-3-269,0-5 0,3-5-566,44 12 247,-40-29 0,1-6-3799,41-9 4611,-3-24 0,-41 10 0,-16-7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3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72 436 9128,'-16'-90'789,"0"0"1,2 10 0,2 16-790,4 40-6,4 13-156,2 10 162,2 11 101,0 16 61,0 20-84,13 18-27,9 8-6,18-1-1,13-3 1,5-11-45,7-13-263,1-14-275,0-17 6,-3-7 62,-4-17 89,-7-14 101,-6-18 191,-12-18 89,-9-11 168,-7-5-40,-8-3 108,-1 6 178,-5 14 56,0 17-341,-2 17-129,-2 15-45,0 13 34,0 22 11,-3 20-5,-5 30-23,-3 19-431,4-42 1,1 2 80,2 5 0,1 2 378,0 12 0,1-5 0,2 8 0,0 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3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9369,'5'-4'1237,"-2"0"-990,-3 4 218,0 0-465,23 102-23,-10-32-475,1 5 1,0 3-187,-3 12-694,-3-13 1378,0-13 0,-3-31 0,-2-12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9.639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17337 14870 10048 180000 90000,'-89'0'431'0'0,"0"0"0"0"0,-1-1 1 0 0,1-1-306 0 0,13-1 0 0 0,1 0-59 0 0,-4-4 0 0 0,1-2 199 0 0,-2 0 0 0 0,2-2 53 0 0,1-4 0 0 0,1-3-187 0 0,0-1 0 0 0,0-2-40 0 0,-2-4 1 0 0,0-3-65 0 0,-7-5 0 0 0,-3-1-28 0 0,21 7 0 0 0,-2 0 0 0 0,-2-2-38 0 0,-11-6 1 0 0,-4-1 0 0 0,-1-2-25 0 0,14 7 0 0 0,-2-1 1 0 0,-1 0-1 0 0,-1-2-7 0 0,-5-3 1 0 0,0-1-1 0 0,-2-1 1 0 0,2-2 24 0 0,-3-1 1 0 0,0-2-1 0 0,0-1 1 0 0,2-1 19 0 0,0-3 0 0 0,1-1 0 0 0,2-3 1 0 0,0-1 23 0 0,0-3 0 0 0,2-2 0 0 0,0-3 0 0 0,2-1 19 0 0,14 10 0 0 0,1-2 0 0 0,1-1 0 0 0,1-1 0 0 0,0-2-9 0 0,-1-2 0 0 0,1-2 0 0 0,0-1 0 0 0,1-1 0 0 0,1-1-10 0 0,-2-3 0 0 0,0-1 0 0 0,2-2 0 0 0,-1 0 0 0 0,1-1-3 0 0,0-2 1 0 0,1-1 0 0 0,-1-1 0 0 0,2-1 0 0 0,-1 1-16 0 0,0-3 0 0 0,1 0 0 0 0,0-1 0 0 0,1 0 1 0 0,-1 0 4 0 0,1 0 1 0 0,1 0 0 0 0,-1 0-1 0 0,1 0 1 0 0,0 0 2 0 0,0 2 0 0 0,0 0 0 0 0,0 0 0 0 0,0 1 0 0 0,0 0 10 0 0,0 2 0 0 0,1-1 0 0 0,-1 2 0 0 0,1 0 0 0 0,-2 0 13 0 0,2 3 0 0 0,-1 0 1 0 0,-1 1-1 0 0,1 0 1 0 0,-2 1-14 0 0,1 1 0 0 0,-1 0 0 0 0,-1 1 0 0 0,0 1 0 0 0,0-1 0 0 0,1 1 0 0 0,-2 1 0 0 0,1-1 0 0 0,-1 1 0 0 0,0 0 0 0 0,0 1 0 0 0,-1-1 0 0 0,0 1 0 0 0,0 0 0 0 0,0 0 0 0 0,1 0 0 0 0,0 0 0 0 0,-1 0 0 0 0,1 0 0 0 0,1-1-12 0 0,-1 1 1 0 0,0 0 0 0 0,1 0 0 0 0,0 0 0 0 0,0 1 9 0 0,2 1 1 0 0,0-1 0 0 0,1 2 0 0 0,-1-1 0 0 0,1 1-8 0 0,-11-14 1 0 0,0 1 0 0 0,0 1 0 0 0,1 0 6 0 0,3 3 1 0 0,1 1-1 0 0,0 0 1 0 0,1 2 1 0 0,2 2 0 0 0,1 1 0 0 0,1 0 0 0 0,0 1 1 0 0,1 3 1 0 0,2-1-1 0 0,-1 2 1 0 0,2 0-2 0 0,-12-13 0 0 0,1 1 0 0 0,0 1 0 0 0,5 7 0 0 0,1 0 0 0 0,-1 3 0 0 0,1 2 0 0 0,-1 1 0 0 0,1 3-4 0 0,5 7 0 0 0,1 1 0 0 0,-1 1 4 0 0,-3-2 0 0 0,0 1 0 0 0,-1-1 0 0 0,-2-2 0 0 0,-1 0 0 0 0,1 1 3 0 0,-18-19 0 0 0,1 0-3 0 0,18 13 0 0 0,-1-2 0 0 0,1 0-15 0 0,4 4 0 0 0,2-1 0 0 0,1 0-38 0 0,1 0 1 0 0,1-1 0 0 0,-1-1 14 0 0,-3-2 1 0 0,-1-2 0 0 0,1 2 7 0 0,4 5 0 0 0,1 1 1 0 0,0-1-11 0 0,-3-1 1 0 0,1 0 0 0 0,-1 1 14 0 0,2 1 1 0 0,-1 2 0 0 0,1-1 20 0 0,1 0 1 0 0,0 1-1 0 0,1-1 1 0 0,-20-25 1 0 0,1-1 2 0 0,1 0 0 0 0,1 0-20 0 0,4 0 0 0 0,1-1 3 0 0,1 0 1 0 0,0 0-21 0 0,0 1 1 0 0,1 1-71 0 0,-1 0 1 0 0,-1 1 33 0 0,-2 3 1 0 0,-1 1 4 0 0,0 1 1 0 0,-1 0 22 0 0,-2 4 1 0 0,0 1 16 0 0,-2 0 0 0 0,1 0-14 0 0,-1 1 0 0 0,-1 0 19 0 0,-1-1 1 0 0,-1-1 19 0 0,1-2 0 0 0,0-1 3 0 0,-2-2 0 0 0,1 0-3 0 0,0-2 1 0 0,1 1 2 0 0,0-1 0 0 0,0 1 0 0 0,1 3 0 0 0,1 1-26 0 0,1 4 1 0 0,-1 3-42 0 0,0 4 0 0 0,0 3-20 0 0,-1 5 0 0 0,-1 3-6 0 0,-3 3 1 0 0,-2 3 19 0 0,-5 3 1 0 0,-1 1 44 0 0,-4 2 0 0 0,-2 1 28 0 0,-5 1 0 0 0,-1 0 0 0 0,-1 1 0 0 0,-1-1 0 0 0,-1 2 0 0 0,-1-1 0 0 0,0-2 0 0 0,1 1 0 0 0,-1 0 0 0 0,0 0 0 0 0,0-2 0 0 0,0-1 0 0 0,30 12 0 0 0,0 0 0 0 0,1 0 13 0 0,-1-2 0 0 0,0 0 0 0 0,1-1 17 0 0,-1 0 0 0 0,1-1 0 0 0,0 0-6 0 0,0-2 0 0 0,1 0 0 0 0,0-1-15 0 0,1 0 1 0 0,1 0-1 0 0,0-1-9 0 0,-29-17 0 0 0,1-1-3 0 0,1 0 1 0 0,0-1 2 0 0,2-2 0 0 0,1-1 25 0 0,2-1 0 0 0,0-1-3 0 0,5-1 1 0 0,-1-3-23 0 0,22 17 0 0 0,-2-2 0 0 0,2 1-305 0 0,-20-18 0 0 0,1 2 305 0 0,-8-4 0 0 0,7 5 0 0 0,33 26 0 0 0,4 3 0 0 0,-20-13 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3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48 10629,'-27'-44'-2835,"13"40"2835,33 87 0,-7-25 0,6-16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3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 11639,'-21'85'161,"0"0"0,1 1 1,3-5-1,4-1 1,6-5-137,11 8 0,9-8 31,3-10 0,6-9 67,31 0-16,7-21-29,8-17-78,5-11 0,2-18-185,3-16 6,-5-20-553,-5-22 670,-39 29 1,-2-3 13,-3-2 0,-3-2 45,-4-3 1,-2-1 2,3-43 162,-9 7 68,-7 19 138,-2 19-368,-9 21 117,-4 15-117,-13 9 63,-2 26-57,-2 13 44,6 34 6,10 18-568,9-36 0,3 2 534,5 2 1,3-1-23,2 1 0,4-2-119,2-3 0,4-3-530,26 36-780,14-19-1517,0-17 2946,7-23 0,-31-11 0,-9-11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5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4 413 8209,'-2'13'1759,"0"-2"-1216,2-11 135,97 1-208,-20 0-901,5 0 1,6 0 561,-23-3 1,-1 0-23,5-1 1,-1 0-63,1-1 1,-1 0-20,-3-1 0,-1 0-28,-3 1 0,-3 0 99,-5 1 0,-3 0-99,32-3 5,-17 4-5,-25-2-5,-17 2-85,-14-5-213,-7-5 821,-9-6-753,-10-10 117,-16-4 68,-14-6 145,-7-1-95,-9 1-33,-3 2 33,-2 3 5,-1 7-5,4 0 51,3 10-51,7 3 89,9 3 18,9 4-18,12 2-38,8 2-51,11 2-107,2 0 35,4 0 32,15 0 40,13 12 62,27 7 22,26 15-9,-31-13 1,4-1-327,6 1 1,3-1 297,5 3 1,2-1 33,1-3 1,0 0-517,-1 0 0,-1 0 480,-5-2 0,-3-1 11,-8-2 0,-2 0-12,28 12-38,-26-5 0,-23-4-6,-17 0 106,-10 0 503,-15 9-609,-17 8-118,-24 7-420,5-15 0,-6-2-1681,1 0 0,-3-2 2219,-17 0 0,4-3 0,-6 3 0,15-12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7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10573,'2'-20'145,"0"4"-178,-2 16 27,0 0-341,3 102-163,0-52 188,-1 15 0,2 0-877,1-16-5247,2-9 6446,-1-8 0,-2-16 0,-3-7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7:57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12001,'2'52'-357,"1"0"1,-1 6-1,1 0-2449,8 34 2806,-6 7 0,0-46 0,-5-18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15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53 230 0,'-15'-64'0,"1"0"0,2 13 0,1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44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24 195 5947,'-13'9'464,"2"-2"-374,11-7 1786,0 0-1882,4-5 6,5-2 0,6-5 0,8-1-11,3 0 11,6 0 0,3-1 0,3 1 0,0 0-6,1 3 6,-3-2 0,0 6 0,-2-4-5,-5 6-1,-1-2-27,-4 4 21,-4 0-32,-3 2-12,-3 0 44,2 0 7,-4 0-6,5 0 5,-2 0-33,4 0 28,1 0 5,2 0-5,4 0 5,-1 0 6,3 0-5,2 0-12,0 0 11,0 0 6,1 0-5,-3 0-1,3 0 0,-1 0 1,2 0-1,1 0 1,1 0 5,4 0-6,-1 0 6,5 0 6,-2 0-6,1-3 0,-1 0 0,-2-4 5,-3 1-5,-1-2 6,-6 2 67,-2-2 16,-8 4-16,-5 0 11,-7 2-6,-2 2-78,-4 0-89,0-2-611,-4 2 700,-9-2 0,7 2 0,-7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48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1379 801 6064,'-11'-18'392,"2"4"-134,9 14 436,0 0-649,-20-38-40,14 26 96,-16-27 28,18 35-95,-1 2 10,-2-2-4,-2 0 122,-1 0 0,-2 0-50,-2 1-78,0 0-28,-2 0-1,0 2-5,-1-2 0,-1 2 0,-2-2 0,0 2 11,0 0-11,2 1 0,1 0-67,1 0-34,0 0 12,-2 0-34,-1 1 44,-3 5 29,-2 4 50,0 4-6,0 0 1,0 0 5,1-2-6,1-2 0,-2 2 1,2-4 5,-1 2 0,-1-1-6,-2 1 6,0 2-5,-1 0 5,-1 2-6,2-2 0,0 4 6,3-4-5,1 1-34,-2 1 39,2 0 0,-1 2-6,-1 0 6,2 0 0,-2 0 0,4-1-11,-1 1-34,3 2 34,-2-2-28,4 3 33,-3 0 0,2-1-33,0-1 0,3-1 33,0-2 1,2-2-1,0-1 6,0 0-5,2 0 5,0 1-6,3 2 0,-3 0 1,2 2-6,-2 2 5,0 1 6,0 5-11,-4 2 11,2 4-6,-3 0 1,1 3-1,-1 1 0,2 1 1,3 1-1,0 0-33,4-2 34,0-1-46,4-1 46,0-2 5,2-1-6,0-1 0,0-2 1,0 1-1,0-1-44,0 0-79,0 0-78,4-4 140,0-1 67,4 1 11,2 0 22,2 3-27,2 3-6,2 0-6,-1 4 1,-1-3-1,2 3 6,-2 0-11,0-1 5,0-1 1,-2 2-6,1-4 5,1 0 6,2-3 0,2-1-6,1 0 6,4-1 0,2-1 0,3 2 6,2-6 50,1 3-11,5-4-12,1 0-21,7-1-1,4 2-6,1-2 40,5 2-6,-1-1-39,4-1 34,3 0 22,2 0-6,1-4-44,0 2 0,2-2 44,3-2 6,0-1-17,2-1 0,-2-2 12,5 0 5,-2-2 16,7 0-60,1 0-1,4 0 0,4-2-410,1 0 466,1-2 6,-1 0 39,0 0-28,1-2 17,0-5-34,2-4 39,4-5-70,-46 7 1,1-1-6,1-1 0,1 0 13,2-2 1,1 0 0,0-2 0,1 0-29,3 1 1,0-2 14,1 0 0,0-1-6,2-1 0,0 0-22,1 0 0,-1-1 22,2-2 0,-1 0-336,0 1 0,-1-2 313,0 0 1,-1-1-3,-4 1 0,-1 0 3,-1-1 0,-1-1 2,-6 1 1,-1 0-3,-1 0 0,-1-1 2,36-26 35,-4-1 10,-5-3-231,-3-5 293,-4 1 45,-1-5-101,-7 3-50,-3-1 50,-5 2 16,-3-1 18,-3-3 224,-1-2-158,-3-8 35,-1-5-29,-2-7-22,-3-2-45,-1-6-22,-4 5 17,-4 1 55,-7 13-61,-7 7-11,-4 12-17,-4 7 363,-2 7-425,-2 5 633,-9 1-672,-6 0 34,-12-3-28,-7-5 275,-7 0-275,-9-4 33,-6 1-27,-7 2-18,-2 1-5,-8 7-5,-1 3-46,-7 5-651,0 4 663,-4 6-45,-4 3-25,1 6 126,-6 2 33,2 5-38,-3 0 38,2 2-905,2 0 905,-3 0-27,2 0-264,-5 0 286,2 3 5,-2 4-22,49-2 0,-1 2 25,1 0 0,-1 1 0,-2 2 1,-1 0-1,2 1 0,-1 0-3,-3 1 1,-1 0 2,3 0 0,-1 0 0,-1 0 1,1 0-1,0-1 0,1-1 3,1 1 0,1 0-3,0-1 1,1 0-1,1 0 0,1 1 3,-44 11-6,2 4-5,7 0 11,4 2-5,6 1-40,3 1 45,7 2 493,1 1-504,7 3-23,1 2 23,7 3-28,1 3-17,6 3 6,-4 8 44,1 5-50,-6 7 45,1 5-144,-3-1 105,1-1 44,3-5 6,1-7-6,5-7 855,2-4-849,3-5 328,-1-2-328,2-5 0,-3-1 0,3-4 246,2-4-246,6-3 6,7-7-6,9-4 0,2-4 0,8-4 5,0-2-644,2 0-582,0 1 438,0 7-186,7 6 969,0 4 0,2-7 0,-4-4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20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250 325 8567,'-52'-23'185,"9"3"-62,37 12-72,0 0-7,4 0 13,0 0-51,2-2-1,0 2 1,0-5 39,0 0-12,0-6 7,0-1 4,0-4 52,0-2 83,0 2 134,0 0 1,0 3 5,0 5-44,0 2-29,0 6-112,0 2-122,0 4-203,0 0 102,0 8 77,0 13 1,6 17 11,2 27 90,4 22-1,-5-31 1,-2 3-455,-1 9 1,-2 4 423,0 13 0,0 2-896,-2 4 0,-2 1 870,-3 9 1,-1 1 22,-1-4 0,-1-1-547,-3-4 1,0-1 543,0 1 0,0-2-20,2-5 1,0 0 11,1 1 0,1 0-375,0-1 1,2 0 376,-1 0 1,2 0-11,1 2 0,0 0 19,0 1 0,0 1 17,0 2 0,0 0-37,0-1 0,0-1 17,0 0 1,0 0 16,-1-3 0,1-1-6,-1-3 1,1 0-1,0-4 0,0-1-11,1-4 1,0-2-29,0-4 0,1-1 168,0-5 1,1-1-174,-1-4 0,1-1-9,0 45-6,0-8 57,0-5-62,0-2 0,0-5-34,0-4-150,0-9 1186,1-11-1618,2-11 949,1-10-1711,1-16-2301,0-7 3679,2-9 0,-4-2 0,0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20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0 465 12018,'78'0'218,"-24"-1"1,6-2-138,24-3 0,8-3-1802,-9 2 0,5-2 1,4 0 1785,-13 1 1,3-1 0,2-1 0,1 1-33,8 0 1,2 1 0,1-1-1,0 1-22,1 0 0,0 0 1,0 1-1,0 0-3,-4 1 1,0 1-1,0 0 1,-1 0 12,-2 0 0,0 1 0,-1 0 0,0-1 37,-2 1 1,-1 1 0,-1-1 0,2-1-37,0 1 1,1-1-1,0 0 1,1 0-178,0 0 0,1 0 0,-1 0 1,1 0 180,2-1 1,0 0-1,1 0 1,-1 0-15,1 0 1,0 0 0,0 0-1,1 0-11,-1 0 1,0 0-1,1 0 1,-2 1-1,-1-1 1,0 0-1,-1 1 1,0 0 6,-3-1 0,0 1 1,0 0-1,-2 1-8,-3-1 0,-1 1 0,-1 0 0,-2 1 2,18-1 0,-2 1 0,-2 0-2,-11 0 0,-2 0 0,-4 1 200,17 1 0,-6 0-200,-17 0 0,-5 0-51,-10 0 0,-2 1-72,35-3-34,-7-1 6,-24 2 1796,-19-1-2473,-27-7-1492,-27-2 2320,-23-8 0,13 9 0,-3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54.534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36 0 10171 180000 90000,'-17'5'1154'0'0,"3"-2"-1233"0"0,14-3 46 0 0,0 0 111 0 0,-2 26-22 0 0,2-3-22 0 0,-2 25 78 0 0,5-5-23 0 0,5 7 130 0 0,6 7-57 0 0,4 9-83 0 0,2 1-68 0 0,2 3-6 0 0,-2-1 1 0 0,3-2 28 0 0,-2-1 5 0 0,0-1 11 0 0,-1-5-44 0 0,0-3 27 0 0,-2-7-27 0 0,-2-5 44 0 0,-3-3-44 0 0,-1-6 0 0 0,-2-1 33 0 0,0-7-28 0 0,-2-4-5 0 0,-2-7 50 0 0,0-5 123 0 0,-2-5 62 0 0,-2-2 11 0 0,0-5 734 0 0,0 2-1373 0 0,-2-7-347 0 0,4-4-414 0 0,-1-12-806 0 0,5-2 1954 0 0,1-6 0 0 0,-3 13 0 0 0,-3 4 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21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1046 6316,'19'18'403,"-3"-4"-223,-16-14 811,0 0-706,28 11-100,-21-9 0,22 9 67,-29-11 790,0 0-773,3 0 39,0 0-157,6 0-11,1-9-11,6-7 0,4-14 0,3-11 16,5-7-38,2-10-63,4-5-44,3-8-234,7-5 234,4-3 33,5 3-33,-1 3 0,3 7-5,-3 9-29,-3 7 23,-2 13 5,-6 7-38,-6 12-18,-5 7-22,-7 7 28,-1 2 291,0 5-280,0 11 45,3 8 5,3 14-5,4 4 0,1 3-5,1-1 5,0-4-6,-3-6-39,-1-7 40,0-7 5,-2-6 5,-1-6-5,1-4 6,2-2 0,1-4-6,3-6 0,4-8-40,1-8-32,3-4-12,3-3 44,-1-3 1,3-1-11,-3-5 44,2 2 1,-3-1-29,1 1-39,1 4-22,5 1 61,1 7 23,8 2-45,-1 8-33,4 6-1,-5 7 6,-1 3 34,-5 5 38,-3 12 12,-6 10 0,-3 11-11,-5 7 11,-4 1 11,-3 0-5,-3-1 5,-2-8-5,1-6 27,-1-7 18,2-8 22,5-5 78,1-5-84,8-2-28,3-2-33,5-9 5,3-7-11,6-12 6,5-10-6,4 0 0,7-5 0,-1 5-6,3 4-44,-6 7 44,-3 12 6,-9 6 0,-4 7 0,-5 7 112,3 12-39,2 12 72,9 13-10,9 4 106,10-1-559,-34-23 1,1-2 393,4-1 0,1-2-32,4-3 1,1-2-17,2-2 0,1-3-11,2-2 0,1-2-17,1 0 0,-1-2-3,-1 0 0,0-2-225,-3-3 0,-1-1-27,-7 0 1,-1-4-581,34-24-918,-23-4 1753,-23-9 0,-19 22 0,-13 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22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0 107 9397,'56'15'840,"8"-2"-728,8-11 73,15 0-23,12-2-117,-44 0 0,1 0-1177,5-1 1,1 0 1232,5-1 0,2-2-51,5 0 1,1 0-49,7-1 1,2 0 3,3-1 0,1 0-4,5 2 1,2 0 5,0-1 1,1 0-9,0 1 0,0 0 3,-1 0 0,0 1-1,-2-1 1,0 1-3,-1 1 0,-2 0 3,-1 0 0,-1 1-3,-2 1 0,0-1-3,-3 1 0,0-1 3,-1 1 0,-1 0-139,-3 0 0,0 0 139,-1 0 0,-1 0 0,-3 0 0,-2 0 0,-1 0 0,-1 0 0,-2-1 0,-1 0 0,-3 0 0,0 0 0,0-1 0,-1 0 0,-1-1 0,1 0 64,0 0 0,0 0-64,1-1 0,-1 0 0,1 1 0,-1 0 5,0-1 1,1 0 33,-2 2 1,1 0 13,-3 0 0,1 0 31,-1 1 0,0 0-48,-3 1 1,0 0-99,-3 0 0,0 0 134,45 0-16,-13 0-56,-14 0 1061,-15 0-1173,-17 0 556,-13 0-1183,-14 0-779,-14 0 1518,-17 0 0,7 0 0,-5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23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83 6675,'5'-2'1607,"-2"0"-930,-3 2-677,0-10 0,0 5 0,0-6 57,0 8-46,0 1-11,4-2 0,2-2-5,6 2-47,4-4 19,2 4-79,3 0-112,1 2 11,-1 2 62,-4 0 78,-5 0 73,-6 0 106,0 0 152,-6 0 745,2 0-706,-2-4-11,0 2-12,0-4-39,0 4-168,0 0-67,3 20 140,3 11-61,6 28-29,4 16-50,2 13-666,4 6 313,-11-40 0,1-1-4187,13 41 4540,-2-1 0,-10-45 0,-4-16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24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27 9430,'-13'-7'320,"2"2"-85,11 5 207,0 0-319,-39 39-33,19-2-34,-30 44-17,32-7 0,6 8-27,6-3-7,4-3 51,2-11-17,11-7 34,8-14-22,14-11-51,11-13 0,8-10-40,5-7-72,5-15 40,-1-13 66,-5-17-72,-10-17 38,-14-7 35,-16-9 10,-9-2 1,-9-1 190,-11 6-62,-9 7-66,-13 13 10,-6 11-78,-1 13-263,-1 12-275,-1 9-335,-5 10-4200,6 16 5073,0 9 0,22-6 0,7-5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25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28 302 8814,'-11'79'233,"0"0"1,6-6-1,8-11-42,20-18-74,21-6 119,4-9 38,3-9-39,3-10-89,-3-4-34,1-6-23,-5-6-83,-5-7-6,-8-13-6,-7-14-78,-12-11 79,-6-13-46,-7-11 46,-11-9-561,-9-3 566,-12 3 50,-8 11 6,0 15-56,2 15-56,3 19-375,1 11-426,-12 20-555,1 18 1412,-9 16 0,24-12 0,9-4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26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1882 7369,'8'0'269,"-1"0"117,-7 0 847,0 0-903,51 19-111,-24-7-57,40 16 96,-36-14 66,-4-2 7,0-2-96,-7-2-89,0-2-40,-8-2 84,0-2 46,-6-2-18,-1 0-44,1 0-102,2 0-32,2-4-6,4-7 5,-2-8 39,2-10 23,-2-7-67,-2-6-34,-1-7-6,-1-5 6,0-5-11,0-3-23,0-1 34,2 0-39,2-3-28,2 3-23,3-4 85,3-1-1,2 1 1,2-3-1,0 5 6,1 7 39,-2 7-39,0 13 0,-5 8-5,0 9 5,-2 5-6,-1 2-39,3 4 34,2 1-1,4 2-44,3 2 6,1 3-12,2 0 6,-4 2-28,-4 0 51,-1 0 27,-6 3 6,2 3-6,-5 5 6,2 0 6,-2 0 33,-1-4 73,3-3 6,0-2-6,4-2-33,2 0-29,2 0-33,3-5-11,1-5 27,4-10-27,0-6-6,3-6-6,4-5-5,3-3 5,6-5-50,1 1 45,1-2 6,0 8-46,-5 3 1,-5 9 10,-4 6-33,-8 6-5,-5 8 11,-5 3 61,-2 3-61,-2 0 33,-1 0-22,0 0 17,0 0 22,-4 0 12,2 0-7,-1 0 7,0 0 5,5 0-6,0-2 6,4-6-5,3-4-1,2-9 0,2-4-5,1-4 6,0-3-12,0 2-22,-3 0 27,-4 8 7,-2 6-51,-8 7 50,-2 3-61,-5 4-6,1 0-72,-1 2 55,4 0 51,-1 0 5,6 2-83,2 4-23,2 0 33,4 4 29,0-4 39,3-2 33,3-2 0,2-2 6,2 0 6,-1-7 0,1-4 33,-4-7-6,0-2-27,-6-1 0,-3 0 27,-3 2-33,-2 3-129,-6 4-307,0 2-752,-4 2 1188,0 2 0,0 2 0,0 2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28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68 9234,'-9'-4'-16,"2"0"4,7 4-88,0 0 100,11 0 56,11 0-45,20 2-6,19 2 7,13 2 27,15 2-485,8 0 488,-45-5 0,1 0 5,3 1 1,1-1-12,1 0 1,1-1-20,3 1 0,2 0-15,1-2 1,1 0 0,4 0 0,1 0-404,0-1 1,1 0 400,1 0 0,0 0 0,1 0 0,-1 0-26,0 0 1,0 0-6,0 0 1,-1 0 10,0-2 0,-1 0 20,-3-1 0,1 0 3,-3-2 0,0 0 2,-2-1 1,-1 0-1,-2 0 1,-1 0-147,-3 1 1,-1 0 140,-2 1 0,-2 0 6,46-2-1,-4 4 46,-3-2-51,1 4 5,0-2 7,4 0-7,2 2-2,-47-2 0,0 0-1,0 1 1,1 0-3,-1 0 0,1 0 3,-1-1 0,1 1 2,-1-1 1,1 1 0,47-1 11,0-1 78,-4 2-11,-4-2-79,0 2 1,-6 0 0,-1 1 10,-2 0-10,-2 0-6,1 0 6,0 0-6,-1 0 5,2 0-5,1 3 0,3 1 6,1 3-1,0-3 1,-1-3 0,-5-1-1,-6 0 51,-6 0 45,-9 0 84,-5 0-112,-7 0-68,-1 0 476,0 0-475,5 0 5,5-1-5,3-2 813,5 1-813,-3 0 322,-1 2-328,-5 0 6,-8 0 50,-3 0 28,-9 0-11,1 0-17,-5 0-17,1 0-6,1 0 63,3 0-1,7 0-62,4 0 7,7 0-35,1 0 1,3 0 27,0 0-27,3 0 0,-3 0 5,3 0 22,-5 0-27,1 2 0,-5-1 33,-1 0-6,-5-1-33,0 0 51,1 0-18,2 0-27,3 0-6,2 2 0,1 0 11,1 0-11,-1 2 0,-2-2 0,-3 2 6,-3 0-12,-5-2 12,-5 2-6,-1-4 0,-5 2 0,3-2 5,-1 0-5,0 0 6,-1 0 0,-1 0 27,-4 0-27,1-2 11,-4-2 16,-2-2-33,1 0 0,-2-1 0,1 0 0,1 0-5,2 0-1,0 3 0,3 1 6,1 2-5,2 0 5,0 1 0,-1 0-11,1 0 11,-2 0 5,1 0 1,-1 0-1,2 0 1,-2 0 0,-4 0 89,-7 0 67,-5 0-22,-6 0-22,-4 0-17,-1 0-23,-2 0-1008,1 0-453,-13 0 1383,-6 0 0,3 0 0,0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29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0 686 6904,'14'0'342,"-4"0"22,-10 0 492,0 0-374,102-33-246,-60 12-394,20-2 1,-1-1 230,-19-2 64,0 1-131,5 1 39,-1-2-40,0 4 1,-5 0 50,-1 4 39,-8 3-28,-1 1 312,-3 2-345,-1 0-28,1 2 10,0 0 35,-2 2-46,-1 1 7,-3-1-12,-2 1 5,-4 2 1,-6 2-1,-2 2-5,-6 1-50,0 0 50,-2 9 0,0 7 6,0 12-1,0 8 6,-4 3 1,-4 1-7,-4-2 1,-2-4-1,0-10 29,6-7 28,0-7 27,6-6 18,0-2 72,2-2-174,0-4-5,6-9-5,5-9 5,10-14 0,6-8 0,7-5 0,2-7-6,5-3 6,5-3-11,2 1-95,3 1-6,1 8-68,-6 10-240,-3 15-320,-13 13-402,-10 9-611,-11 15 1753,-7 7 0,-2-3 0,0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31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84 123 11189,'-44'-68'778,"10"15"-739,31 51-39,3 2-280,-2 0 280,2 18 118,0 13 5,0 34 6,9 22-65,-1-32 1,3 3-1545,7 9 1,4 1 1526,5 6 1,4 1 22,5 5 0,5 1-461,3 1 0,3-1 427,6 0 1,3-2-4,2-3 1,3-3-31,3-3 0,3-5 39,-2-7 0,2-5-23,-2-5 1,2-5-17,-5-7 0,-1-5 2,-2-3 1,-1-3-78,-5-5 1,-1-2 74,-3-2 0,-1-2 3,37 5-1,-11-5-5,-15-8 2550,-15-2-2752,-17-4 905,-13 0-1694,-21 0-3994,-21-9 4985,-20-4 0,16 2 0,2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31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6389,'-9'0'633,"2"0"61,7 0 594,0 0-1018,91 111-1222,-27-55 1008,-20-10 0,6 8 0,-2-8 45,-2-13 0,-1-6 30,1 1 1,1-3 61,-1-2 0,1-4-104,1-2 1,1-2-90,48 3-61,-1-9-247,-3-5-40,-8-4-72,-6-13 101,-7-7 111,-9-18 208,-8-11 141,-9-5 94,-7-2 23,-9 2 39,-6 14 33,-6 7-50,-8 15-17,-4 8 831,-3 7-1094,-3 3 177,4 0-104,2 3 22,4 12-67,9 10-28,4 16-353,4 7-537,-1 13-1183,-5-2 2073,-9 0 0,-7-27 0,-5-11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3:37.90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1930 1447 10278 180000 90000,'-18'0'896'0'0,"4"0"207"0"0,-60-23-1030 0 0,48 13-68 0 0,-58-15-5 0 0,66 19-33 0 0,-4 2 21 0 0,-3 2-100 0 0,-25-2 101 0 0,6 4-213 0 0,-19-2 191 0 0,10 2-40 0 0,-5 0 67 0 0,-5 9-44 0 0,-1 2 50 0 0,-3 9-6 0 0,3 1 1 0 0,1 1 5 0 0,0 4-56 0 0,3 0-9 0 0,16-3 1 0 0,-1 1 30 0 0,-22 12 34 0 0,24-10 0 0 0,0 1 0 0 0,-14 11-5 0 0,5 2-40 0 0,-18 22-28 0 0,21-11 17 0 0,-14 18 22 0 0,24-14-22 0 0,1 1 45 0 0,1 5-34 0 0,3 1 40 0 0,-1 3-1 0 0,2 0-50 0 0,0 5 23 0 0,3-3 21 0 0,0 2-72 0 0,6-3 51 0 0,1-3-6 0 0,7-1 27 0 0,0-7-21 0 0,8 2-68 0 0,2-5-17 0 0,4 0-61 0 0,2-3 179 0 0,0-2 39 0 0,9-1-33 0 0,4 0 0 0 0,11 1 50 0 0,5-1-12 0 0,7 7-4 0 0,7-1-7 0 0,5 5 6 0 0,7 0-39 0 0,1 3 34 0 0,7-3 22 0 0,1-1 6 0 0,5-5-12 0 0,2-1-44 0 0,5-5-1 0 0,3 1 1 0 0,4-3 27 0 0,4-1-27 0 0,-41-21 0 0 0,-1 0-1 0 0,47 18-2 0 0,-46-19 0 0 0,1 0 2 0 0,44 16 1 0 0,-2-1 0 0 0,-2-3-1 0 0,0-2-5 0 0,-2-3 6 0 0,4 1 72 0 0,2-6-39 0 0,6 2-11 0 0,-46-15 0 0 0,0 0 14 0 0,2-2 0 0 0,1 0-39 0 0,1-2 0 0 0,0-1 22 0 0,4-1 0 0 0,1-2-8 0 0,0 0 0 0 0,1 0-17 0 0,3-1 0 0 0,1 0 3 0 0,0 0 0 0 0,1 0-1 0 0,-1-1 1 0 0,1-1 0 0 0,0-3 0 0 0,0-2 33 0 0,-1 0 1 0 0,-1-3-32 0 0,1-2 1 0 0,0-1 117 0 0,1-2 0 0 0,-1 0-20 0 0,2 0 1 0 0,1-2-26 0 0,0-2 1 0 0,1-1-29 0 0,1 0 1 0 0,0 0-6 0 0,0-2 0 0 0,1-1-40 0 0,-1 1 1 0 0,1 0 24 0 0,0-2 1 0 0,0 1-25 0 0,-2 0 0 0 0,-1 0-4 0 0,1-1 1 0 0,0 0 16 0 0,-2 0 1 0 0,-1-1-20 0 0,1 0 0 0 0,0-1 36 0 0,0-1 1 0 0,-1 0-15 0 0,1-2 1 0 0,-1-1 5 0 0,2 0 0 0 0,-1 0 3 0 0,-2-1 0 0 0,1-1-12 0 0,-2 0 1 0 0,1 0 5 0 0,-2 1 0 0 0,0-1 20 0 0,-3 0 0 0 0,-1 0-20 0 0,-1 1 0 0 0,-1-1-22 0 0,-1 1 0 0 0,-1 0 2 0 0,-3 2 1 0 0,-1-1-6 0 0,-1 1 0 0 0,-1 1 3 0 0,-2-1 0 0 0,-1 1 25 0 0,-2 0 0 0 0,-1 0 17 0 0,-2-2 0 0 0,-1-1 16 0 0,37-27-61 0 0,-7-5 0 0 0,-7 1 0 0 0,-7 1 0 0 0,-10-4 6 0 0,-9 1 50 0 0,-11-5 84 0 0,-10-4-56 0 0,-9-4-73 0 0,-5-5 28 0 0,-7-1 85 0 0,-12 0-12 0 0,-14 0-34 0 0,-13-1-45 0 0,18 42 1 0 0,-1-1-15 0 0,-2 0 1 0 0,-1-1-17 0 0,-3 0 0 0 0,0-1 16 0 0,-1-2 1 0 0,-2-1 16 0 0,-1 1 1 0 0,0-1-9 0 0,-1-3 0 0 0,0-1 36 0 0,-2 0 1 0 0,-1-1-4 0 0,-1-2 1 0 0,-1-1-40 0 0,0 0 1 0 0,-2-1-23 0 0,-1 0 0 0 0,-2 1 0 0 0,0 1 0 0 0,-1 1 0 0 0,-2 2 0 0 0,-1 1-23 0 0,0 3 1 0 0,-2 3 19 0 0,1 0 0 0 0,-2 3 0 0 0,0 3 1 0 0,-1 2-4 0 0,-1 1 1 0 0,-1 1 2 0 0,0 4 0 0 0,-1 1 0 0 0,-2 0 0 0 0,-1 3 3 0 0,1 1 0 0 0,-1 2 0 0 0,-2 1 0 0 0,0 2-34 0 0,-1 2 1 0 0,-1 1-15 0 0,-3 3 1 0 0,0 2 22 0 0,-2 1 0 0 0,-1 2-12 0 0,-5 3 1 0 0,0 2 36 0 0,-2 2 0 0 0,1 1-20 0 0,-3 0 1 0 0,1 2 16 0 0,0-1 0 0 0,0 2 0 0 0,2-1 0 0 0,1 2 3 0 0,0 1 0 0 0,2 1 0 0 0,1 1 0 0 0,1 2-3 0 0,1 2 1 0 0,0 0-1 0 0,-1 2 0 0 0,1 2 3 0 0,1-1 0 0 0,-1 2-28 0 0,-1 1 0 0 0,0 1 25 0 0,1 2 1 0 0,-1 2-43 0 0,2-1 0 0 0,-1 2 39 0 0,1 3 1 0 0,0 1-1 0 0,2-2 1 0 0,1 2 5 0 0,1 2 0 0 0,1 1 0 0 0,2-1 0 0 0,0 1-3 0 0,4 1 0 0 0,1 0 0 0 0,2 0 0 0 0,3 0 3 0 0,2 0 0 0 0,1 1 0 0 0,4-2 0 0 0,1 0 0 0 0,1 0 0 0 0,1 1-3 0 0,0-1 1 0 0,1 1 2 0 0,0 1 0 0 0,1 1 5 0 0,-2 2 1 0 0,1 0-3 0 0,-1 1 0 0 0,1 1 16 0 0,0 1 1 0 0,2 0-20 0 0,0-1 0 0 0,1 1 0 0 0,-32 32-6 0 0,7-3-33 0 0,13-7 33 0 0,9-7 6 0 0,11-6-5 0 0,7-5 5 0 0,5-1 5 0 0,4-1 51 0 0,1 0-16 0 0,1-1 44 0 0,-2-5 11 0 0,2-4 45 0 0,2-8 95 0 0,4-6-11 0 0,4-8-56 0 0,2-1-67 0 0,2-5-807 0 0,0 6-1176 0 0,0-2 1882 0 0,0 8 0 0 0,0-7 0 0 0,0 2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07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0 234 9873,'72'67'140,"-35"-29"0,-2 2-115,-5 5 0,-2 3-683,5 7 0,0 4 660,-2 7 1,0 2 5,0 5 1,-1 1-6,-2 5 0,-2 1 2,-1 1 1,-1 2-803,-2 2 0,-2 1 800,-2 1 0,-1 0 16,-2 0 1,-2 1-65,-1-2 1,-2 0 47,-2-4 0,-1-1-1,-1-6 1,-1-1 0,-1-8 0,-1-3-130,0-8 1,0-3 132,1 31-1,0-22 555,0-21-392,-4-15 1643,2-15-1542,-2-5 941,0-5-1120,0-9 281,-4-14-366,-9-19 6,-9-25 29,-10-19-344,12 36 0,0-3 348,1-7 1,0-2-388,-3-3 0,-1 0 455,2-5 0,0-1-34,-2 2 1,1-1-34,0 2 0,0 1-9,1 3 1,0 0-6,2 3 0,0 1-9,2 3 1,1 1-4,3 1 1,2 0-20,0 1 0,2 1-3,3-2 0,2 1-140,1-1 1,1-1 111,0 0 1,2-1-15,2-1 0,3 1 8,3 1 1,3 1 10,4 0 1,3 3 22,5 2 1,3 2-1,2 5 0,2 1-53,35-31 50,7 14-50,5 15-16,4 12-35,4 18-122,3 7 139,-3 28 51,-4 15 39,-7 29-3,-41-26 0,-3 4 3,-4 2 0,-4 3 0,-2 1 0,-5 1 0,-5 1 0,-3 0 6,1 48 33,-9-6-5,-16-6 38,-8-10 52,-20-6-29,-7-9-22,-11-5 11,-5-7-45,-5-7-34,-2-5 46,1-6-51,6-6-79,7-3-329,10-7 168,9-2-981,10-6-986,11-4 2207,10-3 0,6-1 0,5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33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20 337 10063,'-11'-15'342,"3"3"-376,8 12 432,0 0-12,19 79-246,7-1-112,-2 0 0,3 6-574,0-10 1,2 0 548,1 4 0,0 1-1,1-2 1,-1-1 3,-3-5 0,0-3-6,-2-8 0,-1-3-23,-4-9 1,-2-3-146,12 22-28,-12-20 196,-9-21 101,-5-12 134,-4-11-162,-2-15-73,-12-18 39,-9-27 56,-15-27 140,17 31 1,0-3-172,0-6 1,0-3-46,2-7 1,2-2-20,3-6 0,2-1 2,3-1 1,3-1 36,2-1 1,2 1 30,2 6 0,4 3-68,2 6 1,5 5-198,2 8 0,4 5 195,29-24-67,9 29 22,9 24-5,7 14-6,3 21-84,-2 14-157,-9 22-134,-17 14-11,-18 9 167,-15-1 79,-29 1 11,-17-7 40,-25-8 44,-13-9 62,-3-11 39,6-11 783,11-7-783,18-8 529,14-4-529,16-3 0,5-1 40,9 4 273,18 2-122,16 8-46,24 0-50,14 4-71,9-4 345,5-4-27,-1-6-124,-5-5-83,-7-3-63,-11-10-21,-12-2 16,-13-11-11,-12 1-56,-13-2-67,-9 0 150,-4-1-229,-4-1 57,-9-2-6,-4 2-45,-11 4-34,-2 6 12,0 8-29,3 5-184,3 3 39,4 14 218,4 11 68,6 19 50,2 13 0,13 7 11,13 3-11,13 2 51,12-5-51,5-6-51,-2-11-178,-3-13-57,-7-12 269,-10-12 17,-7-7 0,-11-6 6,-4-16-1,-6-12 175,-2-22 72,-6-9 22,-6-8 73,-4 3 0,-4 7-67,4 12-218,4 17-62,6 11-162,3 12-29,3 5 90,0 3 62,0 9 39,10 9 6,10 14 44,16 8-33,10 2 61,4-6 29,3-7-1,-1-13-33,1-6-23,-1-9-44,-1-11 67,-4-10-17,-4-15 11,-13-10-22,-6-5 16,-14-2 23,-5-1 0,-5 7-28,0 5-56,0 12-22,0 10-107,0 11-212,-2 5 38,0 4 191,-4 17 79,0 11 33,0 21-146,2 10-229,2 2-140,2-1-157,0-7-29,4-11 68,4-13 23,4-12 358,4-10 185,1-7 67,1-17 28,2-9 503,-2-19 108,0-11-141,-4 1-167,0-5 134,-3 9-146,1 8-139,-3 14-124,0 14-56,-3 9 89,4 9 79,3 18-56,5 13-61,8 26-46,2 7 46,2 7-51,1-1-185,-2-6-190,-2-9-612,1-13-4073,-4-16 5060,-2-15 0,-10-9 0,-5-6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33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11256,'4'-11'-687,"9"2"1,1 9 0,2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34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183 612 6955,'47'-87'244,"-1"0"1,-4 6-1,-12 9 316,-25 5-67,-5 5 6,-10 9-281,-7 9-61,-13 12-157,-4 14-28,-3 9 28,-1 11 0,-2 20 79,1 17 10,1 28-78,6 17-347,10 11 364,15-44 0,2-1 12,2 48 100,13-9-62,9-12 68,13-17-18,7-13 57,5-17-23,2-12-33,3-11 17,1-5 83,-2-9 378,-5-9-512,-5-14 49,-10-10-144,-3-6 73,-9-3-23,-4 3 6,-4 2 56,-6 9-22,0 9-90,-2 8-73,0 10-123,0 5 28,0 3 95,0 9 73,0 7 0,0 14 45,0 4 0,0 2 17,0-6 66,3-7 46,5-5-28,6-6 0,6-4-17,5-4-40,7-3-50,6-1-39,5-10 6,5-7-6,2-13 11,-1-5 45,-3-3 101,-8 3-39,-8 8-118,-11 7-51,-7 12-117,-2 3 45,-4 5 123,9 16 11,8 9 56,14 20-11,10 7 6,7 0 5,2-6 23,1-14-1,-3-12 18,-1-13 10,-3-5-10,-1-18-6,-5-9 33,-6-23 6,-9-11-90,-13-9-22,-6-7-28,-9-3-89,-1 5-225,-10 5-223,-5 14-349,-15 15-665,-26 19-4031,-7 14 5582,-26 25 0,43-9 0,7 8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34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1 357 11541,'96'-8'155,"1"0"1,0 1 0,-4-1 0,-1 0 0,-5-1-154,-15 0 0,-3-2 0,-1 1-800,30-5 0,-4 1 803,-11 0 1,-2 0 13,-5 0 1,0 0-3,-7 0 0,0-1 19,-2-1 1,-1 0 27,-3 0 1,-2 0 35,-10 0 1,-2 0 174,28-10 620,-24 6-732,-21 7 302,-15 7-465,-12 2-11,-3 4-672,-2 0 492,-9 0-1657,-23 2-5415,-10 7 7263,-20 6 0,30-4 0,7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35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 7207,'72'3'141,"1"-1"0,-1 1 0,-3-1 1,0 0-1,-4 0-32,4-1 0,-3 0-388,3-1 1,0 0 350,0 0 1,-1 0 39,0 0 0,1 0 9,-1 0 0,0 0-303,0 0 1,-1 0 223,3 0 0,0 0-40,-1-1 1,-1 0 42,3-1 0,-1 0 75,-2-1 1,1 0 75,-1 0 0,0 0-115,-3-1 0,0 2-45,-3 0 1,0 2-18,-4-1 1,-3 0 26,43 1 49,-15-2 69,-22 2-1,-14-4 330,-13 2-432,-10 0 577,-9-2-677,-5 4 206,-6-2-749,-2 0-629,-16 0 1211,-7-2 0,2 2 0,2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36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7503,'-9'7'23,"2"-2"458,7-5 713,0 0-981,0 7 89,2-1 0,7 5-122,7 1-63,12 0 62,4 7 17,5 1-61,3 4-51,0 5-39,1 2-34,-1 8-6,-2 3 46,-4 9-46,-3 5 1,-5 7 5,0 6-5,-6 1-1,-1 3 7,-3-3-7,0-1 1,-2-4-1,0 0 7,-3-3-7,1-3 1,0-5-6,0-6 5,-2-7-5,2-7 0,-4-5 0,3-1 0,0-4 0,0 3 6,0 1-6,0-2 6,-1 2-1,2-6 40,0-3 73,0-3-18,0-2 1,1-4-11,3 1-1,1-2 7,0 0-40,-1-2 0,-4-2-6,0-1-16,-6 0 10,1 0 1,-2 0 0,0 0-34,-1 0 28,2 0-33,-1 0 44,0 0 1,-1 0-46,0 0 7,0-2-7,0 0-5,0 0-112,-2-2-829,0 2 0,-2-2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37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943 22 7811,'0'-11'303,"0"3"44,0 8 466,0 0-735,-2-2 118,-12 5-22,-11 7 16,-22 12 12,-11 13 94,-14 7-60,-7 11-623,-4 1 451,39-23 1,0 0 16,1-1 0,-1-1 34,2 1 0,1 0 36,-40 24 45,12-9-17,11-9-84,16-10-95,14-11 0,13-5-39,9-4 33,4-4 511,2 0-511,0 0-11,0-2-22,0 3-50,0-2-516,0 1-263,-2 1-667,2 3 1535,-2 3 0,2-3 0,0-3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39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0 7011,'-17'0'431,"3"0"-168,14 0 78,0 0-111,-9 0 33,22 5-67,7 4-89,32 5-102,15 2 46,11 0-51,9-2-239,3-2 245,4-3 44,0-4 7,-1-2-18,-2-3 28,-7 0 140,-7 0-50,-10 0-45,-9 0 23,-12-2-7,-11 0 29,-11 0 11,-10 0 17,-7 2-45,-5 0-974,-2 0 310,-12 0-731,-7 0 1255,-15 4 0,13-3 0,4 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39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 8853,'55'-8'-1714,"-16"0"309,-49 4 1405,-8 0 0,6 2 0,2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0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9862,'-10'5'319,"13"17"-78,27 32-57,16 19-116,10 9-395,-25-38 0,1 1 329,0-2 1,0 0 19,0-2 1,-1-1 22,25 28 17,-6-11 138,-11-13-200,-7-13-62,-7-7-151,-5-10-134,-6-6-6,-2-5 421,-6-3-579,1 0-973,-1-12 1484,1-5 0,-3 1 0,-3 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08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876 269 9337,'-71'-66'271,"0"-1"0,6 5 0,7 15-271,10 32 995,-1 7-1035,-3 4 377,-5 11-399,-4 16 12,-5 21-182,-1 29 209,34-27 1,4 4-287,-1 7 1,4 3 255,3 3 0,3 3-20,4 2 0,4 1-279,2-2 0,4-1 245,1-1 1,5-1-14,7-6 0,5-3 5,1-3 0,4-5-210,36 33 163,11-23 112,4-19 50,6-21 89,2-10-33,3-21 11,-3-12-61,-5-24 84,-9-14 128,-9-11 56,-13-10-89,-9-6-85,-20 41 1,-4 0 0,-1 0 0,-2-1-20,-2 0 0,0-1 81,-2-47-15,0 7-46,-6 11-29,0 17 1099,-6 15-1042,2 18 498,2 11-705,2 12 44,4 5-151,0 3 454,2 10-280,0 18 11,9 20-112,7 25-392,12 13-233,-11-39 1,0 1 349,1 2 1,0-1-6,0 1 0,0-1-323,-1 4 0,-1-1-94,1-4 0,-2-1 809,8 42 0,-10-43 0,-7-16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0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729 9 7570,'0'-5'773,"0"2"432,0 3-936,-117 60-34,52-10-641,-15-1 1,0 6 441,39-15 1,6 1-34,0-2 0,1-1-3,-28 38-123,9-7-96,11-9-734,9 0-5013,9-9 5966,8-6 0,8-20 0,5-11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2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6 468 9117,'0'-7'1277,"0"2"-628,0 5 735,0 0-1138,-5-70-55,11 31-124,6-60 6,18 50-17,18-3-51,4 4-5,9 8-89,1 11-1,1 14-100,-3 8-118,-5 21-46,-9 20-38,-14 26 118,-14 27-326,-12-37 1,-5 2 503,-8 5 1,-4 1 8,-1 0 1,-5 0-143,-7-1 1,-4-1 208,1-5 1,-2-3 19,-28 34 0,9-21 0,8-18 0,11-15 6,11-11 33,8-9 28,6-4 1400,4-4-1282,20-9-6,9-11 39,30-19-50,13-17-264,-29 22 0,1-2 113,4-3 0,1-1-15,3-2 1,0 0 0,2-2 0,1-1-3,-2 1 0,1 1-20,-1-1 1,-1 1-18,-2 1 1,-1 0-34,-5 4 0,-2 1-76,31-29 57,-19 13 44,-15 13 45,-17 14 39,-9 9-39,-9 11-5,-2 2-191,-2 4 100,-4 8 685,-4 14-640,-2 19 6,-4 21 6,8 11 28,0 5 5,10-1 1,13-9 5,8-12 50,16-17 12,1-13 27,5-14 40,-3-7-67,0-9-1,-4-12 46,-8-13 89,-10-17-62,-11-9-67,-7-7-67,-8 0 12,-11 3-12,-8 9-56,-14 14-236,-7 13-156,-6 13-140,-8 6-117,-3 22-371,-6 20-946,9 16 2022,12 11 0,20-31 0,16-9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3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160 464 9307,'0'-22'846,"0"5"-309,0 17 12,0 0-734,-10-20 101,3 33 79,-6 2 5,6 54 39,1 27-277,1-38 0,0 3 243,1 5 1,0 1-3,-2 3 0,0-1 0,2-2 0,0-2-1,-1-5 1,0-3-3,-3 38 0,2-25 6,2-23 61,2-22 79,2-12 184,0-9 157,-1-2 342,0-2-577,-1-9-145,1-12-102,-3-23 29,-3-23-28,-1-21-302,4 37 1,1-3 334,-2-5 0,2-1 20,0-2 0,1-1-37,0-3 1,1-1-1,0 3 0,2 1 26,3 0 0,2 1 52,2 7 1,3 1-59,2 3 0,4 3-121,22-33 74,3 10-57,7 15-39,3 11 6,6 11-28,-1 14-11,-1 8-130,-1 9 80,-7 10 674,-4 11-613,-9 10-46,-5 10-301,-8 3-185,-8-1-135,-7 0-330,-5 1-549,-11-6 1669,-5-2 0,2-16 0,0-7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3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9839,'17'59'304,"1"1"0,-2 1 1,-2-1-238,-2-3 0,-2 0-637,-1 4 1,-2 1 631,1 1 0,-2-1-6,-2-1 0,0-1 14,-1-3 0,-1-3-65,1 42 211,-2-14-328,-1-13-302,0-7-214,-1-10-279,-14-4-678,-2-9 1585,-11-8 0,13-14 0,4-8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4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0 195 9772,'0'-4'-258,"0"0"255,48-8 1,21-1-1292,9 0 1162,9-3 0,5-1-680,-23 5 0,-3 1 229,-3-1 1,1-1 582,8-4 0,-5 1 0,5-2 0,-19 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4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0 11295,'-28'61'304,"-1"-1"0,3 5 1,6 2-269,10 4 1,4 2-419,1 6 1,2 0 381,0 2 0,0-1-785,2-1 0,0-2 606,1-4 0,0-3-152,0-4 1,0-1-66,0-6 1,0-1-337,1-5 1,0-2 731,5 36 0,-3-38 0,2-19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4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0 9744,'-74'34'334,"-1"-1"0,7 2 0,11 3-194,5 38-50,17 2-34,15-1-17,11-9 12,10-9 27,16-12-78,10-13-6,17-10-106,7-14-22,7-5 134,3-15 22,1-14-16,-6-20 263,-9-13 50,-11-8-28,-11 3-39,-10 3 57,-8 7-18,-5 11 39,-2 9-27,0 10-202,-2 9-101,0 6-107,-2 4-50,0 3 85,2 9 66,0 12 0,2 18 6,0 18-39,0 11-123,11 9-79,5 1-320,14-1-223,8-9-246,9-5-466,0-15 1496,4-10 0,-25-20 0,-7-10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5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76 12079,'37'70'-54,"-1"0"0,0-1 0,-5-3-173,-10-11 0,-3-2-633,-3-1 1,-3-1 422,2 39 520,-9-17-363,-15-23 45,-14-19 417,-18-17-182,-12-9 56,-4-16 151,6-11 196,10-14-145,15-14-168,13-5-90,9-5 530,19-5-653,10 1-45,24 1-51,10 3-72,9 7 0,1 3 151,1 7 140,-7 1 101,-3 6 391,-11 3 46,-8 5-45,-11 6 162,-7 5-123,-10 8-257,-3 4-230,-5 5 196,4 21 240,0 21-173,6 36-269,-8-27 1,0 2-243,1 5 1,-2 1 204,-1 0 1,-2-2 0,0-2 0,0-3-91,-2 32 99,0-23-11,0-23-128,0-19-18,0-12 34,0-5 300,-4-11-496,0-12 207,-4-16 101,3-16 98,2-7-149,3-4-16,3 3 67,11 5 73,6 9-28,12 9-45,2 8-6,3 11-89,1 7-163,-4 6-134,-4 4-12,-12 2 169,-5 0 235,-8 0 67,0 0 286,1-2-78,2-5-113,9-5-56,3-8 41,6-2 37,0 2-77,-2 6-51,-4 6 78,-1 6-16,3 15-107,6 11-5,5 18-6,4 13-157,-3 4-404,-7 2-458,-11 3-650,-6-5 1669,-9-3 0,-1-27 0,0-12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5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11575,'6'-9'672,"-1"2"-655,-5 7 236,0 0 83,6 122-180,-5-37-506,2 9 0,-1 5 190,-2-36 1,0-3-871,0 7 1,0 0 138,-1-9 1,-1-1 890,-2-1 0,0-5 0,-1 3 0,-2-20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6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7638,'0'0'0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10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6160 830 6828,'-64'-35'228,"1"0"1,-1 0-1,-25-14 1,7 7 174,-10 12-157,-1-3-207,45 16 1,-1 0-15,1 0 0,-1 0-25,-1 2 0,-1 0 0,0 2 0,-1 1 0,-2 3 0,-2 2-3,-1 0 0,-2 2 3,-2 2 0,-2 2-3,-1 0 1,-1 0 2,0 1 0,-1 0 2,-1 0 1,1 0 0,3 3 0,-1 0 25,0-1 0,0 0-23,1 4 1,-1 0-3,-2 0 0,-2 1-1,-3 2 1,0 1-425,-6 1 0,-1 1 425,-3 3 0,-1 0-1,-1 1 1,-1 2 0,3 2 0,0 1 22,2 1 0,1 0-25,4 1 0,2 2 17,2-2 0,1 1-15,2 0 1,0 0 36,2-2 1,-1 0 13,0 0 0,0-1-36,-1-2 0,1 0-17,-2 0 0,-1 1 2,1-1 1,0 1-3,-2 2 0,1 2 0,-1 2 0,1 1-12,1 2 1,1 2 11,1 3 0,1 1 0,2 0 0,0 2 0,3 1 0,1 1 0,-1 1 0,0 1 0,0 0 0,1 1 2,-2 2 1,-1-1-3,0 1 0,1 0 0,1-1 0,1 1 0,1-1 0,3 1 0,4-1 0,2 1-3,5-2 1,1 1 176,5-1 0,3 1-177,5-1 0,3 1-47,-17 46 44,14 5-14,21-43 1,3 2 19,1 3 0,2 1-72,1 7 0,2 2 72,3 4 0,1 2 0,3 5 0,2 2-242,5 3 0,2 0 239,3 3 0,2 1 3,3 1 0,2 0 0,-1-2 0,3-2-3,3-3 1,3-2-1,0-5 0,4-3 3,3-5 0,3-2-17,2-3 0,3-3 17,3-2 0,3-2 0,4-1 0,2-2 0,4-1 0,3-1-446,11 0 1,5-2 467,-21-14 1,3 0-1,4-3-461,11 3 0,4-2 1,2-2 461,-14-5 1,0-1 0,3-2 0,0 0-12,3-1 1,1-1 0,1-1-1,-1-1-4,0 0 1,0-1-1,0-1 1,-2 0-9,21 3 0,-1-2 0,-1 0 0,-4 0 0,-1-1 0,-2 0-35,-4 0 0,-2-1 1,0 0 34,-2 2 0,0-1 0,-2 1 0,-6-3 0,0 0 0,-3 0-42,25 6 0,-4-1 104,-14-3 0,-4-2-62,-10-1 0,-2-2 0,-4-1 0,1-2-3,4-2 1,2-2 206,8 0 0,1-1-199,7 0 1,2-2 591,4-1 1,2-4-576,5-5 1,3-3-29,-26-1 1,1-2 0,2-3 40,9-5 1,1-3-1,2-2-437,-17 4 0,1-1 0,1-1 1,-1-1 441,-1 0 1,1-2-1,-1 0 1,-1 0-2,16-9 0,-2 0 1,-4 0-108,-14 6 1,-3 1 0,-3 1 156,13-10 1,-4 0 135,-12 4 0,-3 0-138,-2-2 0,0-1 19,2-7 1,-1-1-7,-2-3 1,-1-2-48,-2-3 1,-2-3-1,-4 0 0,-2-2-36,-3-2 0,-2-1 165,-2-2 0,-1-1-157,-2 0 0,-2-1 11,-3-1 1,-1 0 787,-2 0 0,-2-1-762,-3-2 0,-2 0 30,-3-1 0,-2-1-33,-3-1 0,-1-1 5,-1 1 1,-2 0-40,-1 2 0,0 1-20,-1 3 1,-2 1 25,0 5 0,-2 1 8,-1 3 0,-2 2-11,-2 3 0,-1 1-11,-2 0 0,0 1-14,-4 1 0,-2-1 384,-1-1 0,-1 0-382,-4-2 1,-2 0-6,-2-2 0,-3 0 0,-3-1 0,-3 1-64,-3-2 0,-2 1 64,-4-1 0,-3 1-20,-2 1 1,-2 1 16,-3-1 0,-2 1-3,-1 2 1,-1 1 2,0 2 0,-1 1 0,2 1 1,-1 1-18,0 4 1,0 3 16,1 1 0,-1 2-20,-2 4 1,0 1 19,-2 3 1,-1 3-1,-3 0 0,-1 3 0,-2 2 0,-2 2-3,-3 0 1,-1 2-1,-2 3 1,0 2 2,-2 2 0,-1 1 90,-1 1 1,0 2-94,0 2 0,-1 2-14,0 1 1,0 0 19,0 2 0,0 0 0,0 1 0,-1 0-3,-6 2 1,-2 0-423,4 3 1,-1 1 396,-8 3 0,-1 1-11,4 4 0,0 1 33,3 2 0,0 2-25,-4 1 1,1 2-15,3 3 0,0 1-191,28-8 0,0 0 0,-1 2 219,2 1 0,-1 2 0,0 0 15,-1 0 0,0 1 1,0 0-13,2 2 1,0 2 0,0-1-11,-1 2 0,1 0 0,1 1-19,1-1 0,0 2 0,1 0-10,1 1 1,1 0 0,0 1 18,-27 15 1,2-1-111,3 1 0,1-1 121,4 0 1,2-1 19,3-1 0,1 0 0,4-1 1,2 1 67,3-1 0,2 1-71,4-1 0,2 1-16,4 0 0,4 3 5,5-1 0,3 2-11,5 2 0,4 2 8,6 3 1,5 2 13,5 4 1,4 1 2,1 5 0,5 3 0,7 9 0,4 4 15,4 12 1,2 4-40,0-23 1,1 2 0,2 1-169,2 8 1,0 1-1,1 1 193,0 1 0,0 1 0,-1-2-9,0-4 0,-1-2 0,0-2-75,-3-11 1,0-2 0,0-3 82,3 17 0,1-5 36,-4-16 1,1-2-37,2-3 1,1 0-29,2 3 0,2-1-48,6 8 1,5 2 236,2 3 1,5-1-218,7 1 0,5-3 82,9 2 0,7-4-38,-17-22 0,4-2 0,3-2 5,11 2 1,4-3 0,3-2 9,7 2 0,3-3 0,2-3 3,-19-9 0,1-1 0,1-2 0,0-1-2,0-1 0,1-2 1,-1 0-1,0-1 17,21 3 1,-1-1 0,0-1-17,-2-3 0,0-1 0,-1 0-2,-3 0 0,1-1 0,-1 0 0,-1-2 0,1-1 0,-1 1-2,-1-2 0,-1 1 0,-1-2-11,-2-1 0,-1-1 0,-1-1 13,-2-1 0,-1-1 0,0 0-2,-1-1 0,-1 0 0,0-3 0,0 0 0,-1-3 1,0-1-12,3-2 1,0-1 0,0-3 13,1-2 1,1-2 0,0-3 0,3-2 0,1-2 0,-1-1-282,3-3 1,0-2 0,0-1 280,1-1 1,-1 0 0,1-2 11,-1-2 0,-1-1 1,0-1-14,-5 2 0,-2-1 0,-1 0 11,-6 3 0,-1-1 0,-3 1 8,18-12 1,-5 1-17,-12 6 0,-3-1 14,-8 2 0,-2-2 16,-1-2 1,-2-1 52,3-6 0,-2-1-50,0-4 1,-2-2 10,-1-5 1,-3-4 265,-1-7 1,-2-5-250,-1-13 1,-4-6-254,-11 21 0,-2-4 1,-2-3 229,-2-6 0,-3-2 0,-2-1 22,-2-4 1,-3 0-1,-4 0 11,-2 2 0,-5 2 0,-3 1-29,-5 6 0,-3 2 0,-4 2 7,-3 2 0,-3 1 1,-4 2-33,-2 3 1,-3 2-1,-2 0-113,1 2 1,-2 1 0,0 0 114,2 5 1,-2 0-1,1 2-19,-12-19 0,-1 4-3,3 6 0,-2 2 0,-2 0 0,-2 1-14,-7-4 0,-4-1 12,10 14 0,-2-2 0,-2 0-126,-1 0 1,-2 0-1,-1-1 111,-7-4 0,-2 0 1,0 1 16,3 3 0,-1 2 0,0 1-4,3 5 0,0 1 1,0 2-9,-2 1 1,-1 0 0,1 4 9,5 4 0,1 3 1,-1 1 294,-2 2 0,0 1 0,1 2-296,-27-10 1,1 4-15,1 5 0,0 3 14,1 3 0,0 3 0,0 2 1,0 2-18,-3 2 1,0 3-7,-2 2 1,0 3 22,-9 2 1,-1 1 6,27 2 1,-1 1 0,-2 2-24,-7 5 0,-3 2 1,0 1-177,-1 0 0,-2 0 0,2 4 176,2 3 1,1 2-1,3 1 0,9-1 1,3 0-1,2 0 173,-15 7 1,4 1-158,7 2 1,2 1 7,0 3 0,-1 3-31,-7 6 1,-3 5 8,-4 6 1,-1 3 19,26-14 1,1 1-1,0 2-5,-1 2 0,1 1 1,1 1 1,0 1 0,1 1 0,0 0 0,1 1 0,1 0 0,1 0-2,2-3 0,0 1 0,1-1 2,-18 20 0,1-1 514,9-9 0,3-1-514,6-7 0,4-1 0,7-10 0,4-1-5,-18 27 352,15-10-1876,18 3-1960,9-1 3689,7-6 0,2-21 0,0-16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6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 12472,'8'0'196,"-1"0"-6,-7 0-16,36 97-101,-12-29-729,3 7 1,1 4 610,-9-31 1,-2-2-404,13 41 192,-2-19-864,-9-12 314,-5-30-276,-4-19-77,-6-35 863,-2-22 296,-2-23 548,0-11 801,-11-9-648,0 5-13,-12 8-144,0 19-197,0 15-123,-3 22-79,-3 11 197,-9 19 33,-6 20-190,-7 21-89,1 28-156,26-31 1,2 2 59,2 3 0,3 1-51,2 0 1,3 0-325,3 2 0,1 0-1244,-2 39 1619,6-10 0,3-38 0,1-18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7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36 10595,'-9'-13'471,"2"3"-438,7 10 662,0 0-410,48 75-178,-1-3-759,-3 0 0,3 5 585,-6-11 0,-2-1-110,-3 3 1,0 0 27,-3-3 1,-3-1-35,-6-7 1,-4-1-93,6 35 130,-15-24 145,-10-21 78,-15-24-72,-7-12 945,-18-17-917,-7-17 633,-2-17-460,2-23-45,8-9 1,14-10-90,11-8-73,18-7-224,9 48 0,6 1 224,8-1 0,8 3-417,14 0 0,7 4 414,9 4 0,4 4-530,8 3 0,4 5 496,3 5 1,2 5-65,0 1 0,0 4-25,-3 4 0,-3 2 70,-4 1 0,-3 1 39,-8 2 1,-3 0-160,-8 0 1,-3 0-49,31-2 34,-22-2 435,-23 2-363,-19-3 689,-12 0-661,-24-2 1146,-12 2-1056,-25 0 0,-13 4 73,-7 2 39,-9 18-5,3 11 55,-1 27-5,8 11-129,39-29 0,4 3 17,-22 43-12,20 1 6,15-4 34,12-9 230,19-15-68,14-15-129,20-19-106,17-11-95,9-13 67,2-20 28,1-15 118,-11-24-1,-7-16 57,-15-9 11,-7-4 251,-11 6 202,-8 15-437,-5 21-201,-8 17-168,-2 19-106,-3 11 167,0 26 107,-7 22 33,0 36-316,1-31 0,0 3 283,3 6 0,0 0-3,0 3 1,3-1-77,5-3 1,4-2-68,-1-5 1,3-3-365,25 28-95,3-23 112,5-29-307,7-14-237,3-30-128,7-19 226,-1-30 939,-29 22 0,-3-4 238,-1-4 0,-2-2 137,0-5 0,-3-1-232,-2 0 0,-2 2 142,0 4 1,-2 2 404,10-34 379,-6 29-1058,-9 29 45,-5 22 431,-4 40-50,-2 26-328,2-11 0,1 5-396,1 8 0,2 2 360,3 4 0,2 1 27,2 1 1,2-1-56,-1-4 0,2-2-45,1-7 0,0-1-202,11 33-280,-3-22-901,2-28-1698,-6-17 3081,4-17 0,-14-3 0,-2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8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0 405 9117,'24'-11'1657,"-4"2"-1231,-20 9-12,112 111-3441,-50-34 3131,-14-23 1,8 8 0,-7-3-13,-10-2 1,-5-1 162,0-2 1,0 0-256,-3-3 0,-1-2-196,22 31 259,-15-17-528,-11-25 320,-12-18-74,-9-13 1367,-3-25-1635,-2-18 487,-7-32 56,-5-25 190,2 38 0,-1-2-81,-2-2 1,-1-1 80,1 0 1,0 0 7,-2 7 1,0 3 362,-11-34-438,3 31-179,1 25-39,0 18 39,-5 27 78,-7 16-44,-4 27-34,-2 14 360,10 11-674,10-1-84,11-1 96,12-8 61,22-11-17,14-11 6,26-15 39,12-12 213,11-14 0,5-11 140,-1-24-61,-5-18-77,-47 9 1,-3-6 0,-3-2 0,-4-3 19,-3-2 1,-4-2 285,5-48-146,-13 3 129,-14 9 90,-20 13-184,-9 17-197,-23 23 0,-5 13-79,-7 20 68,1 24 11,2 21-34,16 24-39,14 16-56,17 1-219,29-1 79,24-11-184,34-13 125,-25-39 0,5-5-96,4-4 0,4-5 242,4-2 0,0-6 182,1-7 0,-2-6 81,-2-3 0,-3-8 53,-4-8 1,-5-7 47,-6-6 0,-6-4 44,-5-6 1,-5-3 159,-6 2 1,-3-1 84,-5 3 0,-2 1 161,4-30-469,-9 25-163,-4 27-213,-8 16 213,-11 22 342,-9 18-258,-13 22-22,1 22-29,10 8 23,11 3-5,11-11-51,22-9-140,13-21 518,21-16-535,13-15-67,8-25 224,9-22-225,-40 6 1,-1-6 316,2-9 1,-2-5 47,-1-6 0,-3-3-28,-1-5 0,-2-2 81,-5 2 0,-2 0 81,-5 5 1,-3 3 296,6-32-571,-13 31-78,-6 30-443,-12 23 370,-27 52 69,1 2 1,-5 10-1053,-3 3 0,-5 8 0,-2 4 739,3-6 0,-2 4 0,-1 1 0,0 1-911,-2 3 0,-1 2 1,-1-1-1,1-1 1306,-2-1 0,-2 1 0,3-4 0,4-7 0,-9 18 0,5-11 0,13-25 0,1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49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 10526,'82'-4'107,"-1"-1"0,1 1 0,0-1 0,0 1 0,8 1 0,1 0 0,1 1 0,1 1 0,0 1-784,-11 1 0,0 1 0,1 1 1,1 0-1,0 0 0,2 0 702,8 0 0,2 1 1,1 0-1,1-1 0,0 1 1,0 0-136,-10 0 1,0-1-1,0 1 1,1-1-1,0 0 1,0 1-1,1-1 118,1 0 0,1 1 0,1-1 0,-1 0 0,1 0 0,-1 0 0,1 0-60,-1-1 1,1 0 0,-1 0 0,0 0-1,1 0 1,-1 0 0,0 0 55,2 0 1,-1 0 0,0 0 0,0 0 0,1 0 0,-1 0-1,0-1-128,-1 0 1,0 0 0,-1 0 0,1-1-1,-1 1 1,1-1 0,-1 1 123,-3-1 1,1 1 0,0 0 0,-1 0 0,0 0 0,-1-1 0,0 1 6,10 0 0,0-1 1,0 0-1,-2 1 1,0-1-1,-1 0-2,-5 1 1,-1-1 0,0 0 0,-1 1-1,-2-1 1,0 0 51,9 1 0,-1 0 1,-1 0-1,-2-1 0,-1 1-6,11-1 1,-2 0 0,-3 0 0,-2 0 5,-13 1 1,-2-1-1,-3 1 1,-2-1 29,8 0 1,-4 0 0,-5 0 488,9 0 1,-9 0-364,23 0 1562,-37 0-1500,-24-3 1976,-10 0-2374,-13-4 1694,-39-7-4898,-22-4 3448,2 4 0,-1 0 0,-7-2 1,4 2-1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11329,'2'-5'-633,"0"2"633,-2 3 112,0 116-39,0-22-837,-1-31 0,1 9 0,1-4 694,1 11 0,3-3-196,0 1 0,2 0-95,3-5 1,2-1-293,3-8 1,1-4 652,15 35 0,-10-43 0,-7-23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2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1118 9766,'7'-2'443,"-2"0"-6,-5 2 509,0 0-481,86 95-173,-29-64-478,8 20 1,6-5 185,20-43-160,-42-13 0,1-5-92,3-4 0,-2-5 36,1-10 1,-3-6 69,-3-2 1,-4-3-51,-3-5 0,-5-3 73,-8 0 0,-6-4 92,-5-4 0,-5-2-279,-3-3 1,-5-1 309,-6-3 0,-4-1 25,-2-1 1,-3 1 170,-4 5 0,-4 2 2,-1 8 1,-2 5 14,-20-23-213,1 37-22,7 28 22,3 64 198,19-1 1,5 11-1013,2 3 1,3 8-1,2 5 889,2-8 1,3 3 0,1 3 0,1 1-26,2 10 1,1 3-1,2 1 1,1 0-356,2 1 0,2 1 0,1 0 0,1-1 305,-1-3 0,2-1 0,-1-1 0,0-1-68,0-5 1,-1-1 0,-1-1 0,-1-2-186,2 19 1,-2-3 0,-2-1-326,-3-11 1,-2-1-1,-2-3 141,0-7 0,-1-1 1,-4-4-1222,-4 12 0,-4-6 1658,1-16 0,-2-6 0,-6-1 0,3-26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2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0 864 11452,'20'-77'508,"-1"1"0,3 3 0,7 10-357,7 25 0,5 6-707,7-4 0,4 1 556,6-1 0,3 2 0,2 0 0,2 3-82,-1 2 1,-1 2 14,-5 4 0,-3 1 61,39-12 6,-25 7 40,-24 9 473,-18 2-328,-11 6 158,-10 0-343,-1 2-17,-4-1-420,1-3 133,-2 0-1147,3-2-1798,0 4 3249,6 0 0,-6 6 0,2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3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9646,'-6'83'54,"0"0"0,5-2 1,13-7-55,22-25 0,8-4-449,-2 2 0,0-1 323,-1-2 0,-1-1-28,-4-3 0,-4-1 80,14 29-122,-21-11 437,-14-13-241,-33-11 5,-18-13 57,-34-8-51,-12-9 28,-5-11-39,9-14-672,14-18-874,33-39 780,16-8 0,21 22 1,0 18-1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3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6811,'21'69'-24,"0"-1"0,0 1 1,7 28-1,-4-7-405,-10-31 1,-3-4-2502,-1-3 1,0-1 2929,10 40 0,-9-43 0,-4-20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4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6938,'44'66'0,"-9"-13"0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27.7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6259 254 10726 180000 90000,'-36'-4'1573'0'0,"5"2"-1450"0"0,25-2-61 0 0,2 2-51 0 0,0 0-5 0 0,4-2-1 0 0,-4 4 1 0 0,2-4 0 0 0,-4 4-6 0 0,0-2-6 0 0,-3 2 6 0 0,0 0 0 0 0,-2-2 0 0 0,-1 2-6 0 0,-2-2 1 0 0,-4 0 5 0 0,0 0 0 0 0,-3-2 0 0 0,-2-2-6 0 0,-2 2-5 0 0,-3-3 5 0 0,-3 2 6 0 0,-3-1-5 0 0,-5 3 5 0 0,-3-3-6 0 0,-4 0 6 0 0,-3 0-11 0 0,-3-2-23 0 0,-2 2 23 0 0,-3 0 6 0 0,0-2-1 0 0,-3 2 6 0 0,1 0 0 0 0,1-2 0 0 0,-1 2 6 0 0,3-2-1 0 0,-3 2-5 0 0,0 0 0 0 0,-3 4 0 0 0,-5 0 0 0 0,1 2 0 0 0,-5 0 0 0 0,2 0 0 0 0,-2 0 0 0 0,-1 0 0 0 0,3 2 0 0 0,0 0 0 0 0,3 4 0 0 0,-1-1 0 0 0,3 2 0 0 0,-1-1 0 0 0,0 0 0 0 0,0 2 0 0 0,-5-4 0 0 0,-1 2 6 0 0,-1 0-6 0 0,-1-2 0 0 0,4 2 33 0 0,0-2 35 0 0,3 0-29 0 0,1 0-39 0 0,2 0 5 0 0,1 0-5 0 0,-3-2 6 0 0,1 1-6 0 0,-3 0 0 0 0,-2 0 0 0 0,0 1 0 0 0,-1-1 0 0 0,3 0 0 0 0,1-2 0 0 0,3 2 6 0 0,1-2-6 0 0,1 2 5 0 0,0-1-5 0 0,1 2 0 0 0,-1 0 39 0 0,2 2-33 0 0,-1 0-6 0 0,1 4 6 0 0,-1-2-6 0 0,-1 2 0 0 0,0-2 5 0 0,-3 0-5 0 0,1 0 0 0 0,-2 0 6 0 0,-1 1-6 0 0,-1 0 0 0 0,1 2 0 0 0,-1-3 0 0 0,4 4 0 0 0,-3-4 0 0 0,3 4 5 0 0,1-2 1 0 0,0 2 0 0 0,0 0-1 0 0,0-2 6 0 0,1 1 34 0 0,2-3-6 0 0,-1 2 107 0 0,3-4-90 0 0,-1 2-50 0 0,1-2-1 0 0,1 0 1 0 0,-1 2-1 0 0,3-4 51 0 0,1 2-44 0 0,3-2-7 0 0,1 0 1 0 0,3 1 33 0 0,3 0-39 0 0,1 0 45 0 0,5 1-39 0 0,-3 0-6 0 0,6 2 6 0 0,-1 0-1 0 0,3-2-5 0 0,4 2 0 0 0,1-2-5 0 0,5 2 5 0 0,0 0 0 0 0,4 0-6 0 0,-1 1-28 0 0,2 2 29 0 0,0 2-7 0 0,3 1-27 0 0,-2 4 33 0 0,4 0-33 0 0,-2 5-17 0 0,2 5-95 0 0,2 4 78 0 0,1 6 62 0 0,3 1-23 0 0,2 5-5 0 0,2 0 33 0 0,2 3-5 0 0,0-1 6 0 0,0 3-68 0 0,3 2 62 0 0,9 3-29 0 0,8 2 35 0 0,8 1-1 0 0,9 2-50 0 0,3 1 56 0 0,6 1-5 0 0,5-3-63 0 0,1-3-21 0 0,5-3 44 0 0,1-3 39 0 0,1-3-50 0 0,2-3 51 0 0,-1-1-68 0 0,3-3 73 0 0,-1-3 6 0 0,3 0-6 0 0,1-6 5 0 0,3-3 6 0 0,0 1-5 0 0,4-4 39 0 0,1 0 0 0 0,3-1-12 0 0,2-3-16 0 0,4 3 17 0 0,3-1 22 0 0,1 2-56 0 0,0-2 33 0 0,2 2 40 0 0,2-2 5 0 0,4 0-56 0 0,-46-11 1 0 0,1-1-23 0 0,1-1 0 0 0,1 0 33 0 0,1 1 1 0 0,1 0-14 0 0,0-2 0 0 0,1 0-18 0 0,1 1 1 0 0,1-1 0 0 0,0 1 0 0 0,0-2-1 0 0,2 1 1 0 0,0-2 0 0 0,0 1 0 0 0,0-2 0 0 0,2 1 0 0 0,-1 0 2 0 0,1-3 1 0 0,1 0-6 0 0,-1 2 0 0 0,1 0 0 0 0,1-3 0 0 0,0 0 2 0 0,1 0 1 0 0,-1 0 0 0 0,1-1 0 0 0,1 0 44 0 0,1-1 1 0 0,1 0 5 0 0,-2 0 1 0 0,1 0 18 0 0,1-3 1 0 0,0 0-42 0 0,-1 1 0 0 0,1-2-28 0 0,0-3 0 0 0,1 0 22 0 0,-1 1 0 0 0,0 0-8 0 0,1 0 0 0 0,1 0-17 0 0,-2 1 0 0 0,1 0-3 0 0,-1 2 0 0 0,0 0-3 0 0,-1 0 1 0 0,-1 0-12 0 0,0 2 1 0 0,-1 0 13 0 0,-2 0 0 0 0,1 0-17 0 0,-2 1 1 0 0,0 0 13 0 0,1 0 1 0 0,-1 0 2 0 0,-1 0 0 0 0,1 0 0 0 0,0 0 0 0 0,1 0 3 0 0,0 0 0 0 0,0 0 0 0 0,2 0 0 0 0,1 0 11 0 0,0 0 1 0 0,1 0 30 0 0,3 0 0 0 0,2 0-14 0 0,0 1 0 0 0,1-2 11 0 0,3 1 0 0 0,0-1-11 0 0,2-2 0 0 0,1 0-3 0 0,0-1 1 0 0,1 0-24 0 0,-1-2 1 0 0,0 0 14 0 0,0 0 0 0 0,-1 0-12 0 0,-2 1 1 0 0,0 0-1 0 0,-1 0 1 0 0,-1 0 13 0 0,-1 2 1 0 0,0 0-20 0 0,-1 0 0 0 0,1 0 3 0 0,-2 1 0 0 0,0 0 0 0 0,1 0 0 0 0,-1 0-3 0 0,-2 0 0 0 0,1 0 2 0 0,-1 1 1 0 0,0 0 25 0 0,0 0 0 0 0,-1 0-23 0 0,-2 1 1 0 0,1 0-3 0 0,0 0 0 0 0,0 0 16 0 0,-3 0 1 0 0,0 0-1 0 0,1 0 1 0 0,0 0-20 0 0,-3-1 0 0 0,1 1 0 0 0,0-1 0 0 0,0 1 0 0 0,0-1 0 0 0,-1 0 0 0 0,0 0 0 0 0,-1 1 6 0 0,1-2 0 0 0,1 1-6 0 0,-4 0 0 0 0,1 0 2 0 0,1 0 1 0 0,0-1 0 0 0,-2 0 0 0 0,0 0 19 0 0,0 0 1 0 0,0-1-18 0 0,0-1 1 0 0,-1-1 13 0 0,1 2 1 0 0,1-1-15 0 0,-2 0 1 0 0,1-1 13 0 0,1 1 1 0 0,0 0-3 0 0,1 0 0 0 0,-1 0 2 0 0,1 0 1 0 0,-1 0-20 0 0,3 1 0 0 0,-1 0 0 0 0,-1-1 0 0 0,-1 0 3 0 0,1 2 0 0 0,-1 0-3 0 0,-1 0 0 0 0,-1 0 2 0 0,-2 0 1 0 0,1 1-3 0 0,-2 0 0 0 0,0 1 3 0 0,-1-1 0 0 0,0 0-3 0 0,0 1 0 0 0,0 0 0 0 0,-1 0 0 0 0,-1 0 0 0 0,3 0 0 0 0,1 0 0 0 0,-2 0 0 0 0,1 0 0 0 0,3 0 0 0 0,1-2 3 0 0,1 1 0 0 0,0 0-3 0 0,3 0 0 0 0,1 0 0 0 0,4-1 0 0 0,1 1 2 0 0,2-1 1 0 0,0 1-3 0 0,4 0 0 0 0,1 0 0 0 0,2 0 0 0 0,1 0-3 0 0,-2 1 1 0 0,1 0-1 0 0,-1 0 0 0 0,0 0-28 0 0,-3 0 0 0 0,-1 0 31 0 0,-2 0 0 0 0,-1 0 0 0 0,-2 1 0 0 0,0-2-20 0 0,-3 0 1 0 0,-1-1 16 0 0,1 0 1 0 0,0 0-29 0 0,-1-3 0 0 0,-1 0 3 0 0,1-1 0 0 0,1 0 8 0 0,1-1 1 0 0,0 0 13 0 0,0-1 1 0 0,1 0 5 0 0,2-1 0 0 0,1 0-6 0 0,-1 0 0 0 0,0 0-16 0 0,0 0 0 0 0,0 0 5 0 0,-2 0 0 0 0,0-1 14 0 0,-4 2 0 0 0,-1 0 0 0 0,-2-1 1 0 0,-1 0-1 0 0,-3 0 0 0 0,-1 0 3 0 0,-3 1 0 0 0,-1 0 0 0 0,-1-1 0 0 0,0 1 0 0 0,47-8-5 0 0,-3-2-1 0 0,2 0-5 0 0,-2-3-28 0 0,2-3-1 0 0,-2-2 7 0 0,2-2-18 0 0,-5-1 51 0 0,0-1-5 0 0,-6-2-1 0 0,0-1 1 0 0,-4-1-1 0 0,-1-2 6 0 0,0 2-6 0 0,-5-1-50 0 0,-1 3 51 0 0,-6-2 5 0 0,-5 3-6 0 0,-3-3 6 0 0,-5 0-5 0 0,-1-1-74 0 0,-3-1 40 0 0,-1-1 5 0 0,-5 1-5 0 0,-3-2 34 0 0,-7 2 5 0 0,-8 1 5 0 0,-6-1-5 0 0,-10 0 0 0 0,-5-1 45 0 0,-3-4 11 0 0,-2-3-39 0 0,-9-6 22 0 0,-5 1 28 0 0,-14-5-28 0 0,-6 2 107 0 0,-7-3-56 0 0,-7 3 145 0 0,-5-3-123 0 0,-5 5-56 0 0,-5-1-51 0 0,-1 4-5 0 0,-5 3 6 0 0,-2 1 0 0 0,-8 3-6 0 0,-6 2 0 0 0,36 20 0 0 0,-1 1 2 0 0,-4 0 1 0 0,-1 2 0 0 0,-5 0 0 0 0,-1 0 33 0 0,-4 2 1 0 0,-1 0-18 0 0,-1 2 1 0 0,-1 0-4 0 0,0 1 1 0 0,1 1-17 0 0,0 1 0 0 0,2 2 0 0 0,3 0 0 0 0,0 0 0 0 0,2 2 0 0 0,0 0-3 0 0,5 2 1 0 0,0 0 2 0 0,0 1 0 0 0,0 0-26 0 0,4 1 1 0 0,-1 0 22 0 0,0 0 1 0 0,-1 0-4 0 0,2 0 1 0 0,-1 0 2 0 0,0 2 0 0 0,0 0 3 0 0,-2 0 0 0 0,1 0-3 0 0,-1 2 0 0 0,0 0 0 0 0,0-1 1 0 0,0 0 2 0 0,0 1 0 0 0,0 0-26 0 0,1-2 1 0 0,0 0 5 0 0,-1 1 1 0 0,1 0-29 0 0,-2 0 1 0 0,1 0 30 0 0,-1-1 0 0 0,-1 0 14 0 0,-1 2 1 0 0,-1 0-1 0 0,-1-1 0 0 0,-1 0 0 0 0,-1 1 1 0 0,0 1-4 0 0,-3 0 0 0 0,-1 1 3 0 0,-2 0 1 0 0,-1 1-1 0 0,-3 0 0 0 0,0 0 3 0 0,-2 2 0 0 0,1 0 0 0 0,-3 1 0 0 0,1 0 3 0 0,3 0 0 0 0,1 0-1 0 0,3 1 1 0 0,1-1 3 0 0,4 1 0 0 0,2 0-4 0 0,5-1 1 0 0,1 0 0 0 0,2 1 0 0 0,1 0 2 0 0,-44 7-5 0 0,2 1-5 0 0,0-2 2 0 0,44-8 0 0 0,0 1-31 0 0,-3-2 1 0 0,0 0 30 0 0,-5 1 0 0 0,0 0-5 0 0,-3-1 0 0 0,0 0 8 0 0,-2-1 0 0 0,-1 0-3 0 0,0-1 0 0 0,0 0 3 0 0,2-2 0 0 0,0 0 0 0 0,2-2 0 0 0,2 0 8 0 0,4-1 1 0 0,2 1-4 0 0,-45-2 7 0 0,12 2-12 0 0,5-2 0 0 0,6 2-6 0 0,2 0 0 0 0,-2 4 6 0 0,-2 0-5 0 0,-4 4 5 0 0,-6-2-11 0 0,-8 2 11 0 0,-7-2 0 0 0,46-5 0 0 0,0 0 0 0 0,-2 1 0 0 0,0-1 5 0 0,-2 0 1 0 0,0-1-6 0 0,2 1 0 0 0,0-1 0 0 0,0 1 0 0 0,1-2 0 0 0,-44 2 0 0 0,8 0 0 0 0,12-2 0 0 0,9 0 0 0 0,9-1 0 0 0,6 0 0 0 0,0 0 0 0 0,1 0 0 0 0,-1 0 0 0 0,-4 0 0 0 0,-1 0 0 0 0,-5 0 0 0 0,-1 0-11 0 0,0 0 11 0 0,1 0 11 0 0,4 0-11 0 0,3 0 0 0 0,5 0 0 0 0,4 0 0 0 0,3 0 0 0 0,2 0 0 0 0,3 2 5 0 0,-1-1 1 0 0,2 0 61 0 0,-4-1-16 0 0,1 0 83 0 0,-4-3-39 0 0,1-7-33 0 0,1-3-51 0 0,-1-6-11 0 0,3 3 0 0 0,-1-2 0 0 0,2 2 0 0 0,-1 2 0 0 0,3 0-50 0 0,-5 4-6 0 0,0 1 22 0 0,-7 3 23 0 0,-3 2 11 0 0,-3 2-6 0 0,0 2 6 0 0,1 0-5 0 0,2 0 5 0 0,1 0 0 0 0,2-2 5 0 0,3 2 1 0 0,2-4 5 0 0,-1 4 0 0 0,2-4-11 0 0,-1 4 6 0 0,3-2-6 0 0,-3 2 5 0 0,0 0-5 0 0,-1 0 0 0 0,-2 0 0 0 0,5 0 0 0 0,1 0 45 0 0,4 0 0 0 0,5 0 17 0 0,1 0-23 0 0,6 0-34 0 0,-3 0-5 0 0,3 2 0 0 0,-5 2 0 0 0,-5 2 12 0 0,-2 3 44 0 0,-5 2 0 0 0,1 0-6 0 0,0 0-44 0 0,6-2 33 0 0,9-2-34 0 0,5-2-5 0 0,10-1-190 0 0,3 0-398 0 0,6 0-1238 0 0,2 2 1826 0 0,1-3 0 0 0,2 0 0 0 0,-2-3 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5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1648 10222,'-40'89'76,"1"1"1,2-6 0,11-7-71,26 11 55,10-6-61,7-13 55,11-17-50,4-15 47,-2-21 195,-1-7 187,-3-14-109,-1-18-135,-1-17 28,-6-30 1,-3-9-166,-5 31 1,-1-2 133,4-46 1,-2 4 47,-7 25-235,1-3-33,-4 53-202,0 9 72,-1 8 96,0 21 67,0 21 6,0 39-431,0-19 1,0 5 427,2 7 0,0 2-854,0 15 1,0 2 920,3 1 0,2-1-34,-1-6 1,2-1-223,1 0 1,2-1 190,-1-13 1,0-3-6,0-5 0,0-2-6,4 36-128,-4-29-68,-5-26 867,-3-22-469,2-11 1692,-2-17-1888,2-24-140,2-30 73,-2 8 0,0-6-401,2-22 1,1-6 461,1-11 0,1-2-13,-2 27 1,0-1-1,0 2 19,4-30 0,0 5 78,2 18 1,0 4-269,-2 9 1,2 4 469,13-27-69,-6 21-211,-3 22 0,-3 25 0,1 14 1340,7 20-1267,10 14-67,8 25-6,6 22 216,-2 13-440,-23-39 0,-1 0-140,12 44-6,-6-9-22,-9-21 378,-3-17 14,-4-25 683,1-9-375,3-17-140,8-14-61,7-17 33,11-15-45,4-6-89,5 6-6,1 9-56,3 13-34,1 12 394,2 11-394,-3 5-44,2 11-1,-3 3 46,1 9 49,-1-2-10,-1-6-63,3-6-43,-1-5-102,3-12-89,1-14-28,-3-17 173,-1-18 140,-10-8 57,-10-9 5,-13 0 173,-10 5-16,-7 13-62,-3 12-95,-7 17-33,-9 15-34,-14 7 67,-10 10 5,-7 16 1,1 10-6,2 17-51,12 3-5,12-1-44,11-4 27,7-9-34,9-9-61,9-10-84,14-8 6,8-6 162,7-9 84,-2-13 62,-5-11 83,-7-12 1,-11-1 61,-6 4 258,-7 6 0,-5 12-404,0 10-61,-2 7 0,-3 14 101,-5 18 5,-5 21-16,5 24-34,1 13 56,7 5 118,15-4 22,7-9-33,18-17-57,3-17-72,3-17-90,3-15-73,3-14-319,3-25-118,5-27 300,-30 14 0,-2-5-320,0-10 1,-3-5 529,-1-14 0,-4-6-575,-9 14 1,-1-3 0,-3-2 585,0-15 0,-2-4 1,-1-2-461,-2 16 0,0-3 1,-1 0-1,-1 0 505,-2 1 0,0-1 0,-1 1 0,-1 1 65,0-17 0,0 2 1,-3 5-116,-5-15 0,-2 10 156,1 24 1,-1 8 95,-12-19 417,0 25-675,4 17 1137,4 16-1244,3 34 107,8 57 120,4 0 1,1 13-49,2-3 0,1 8 1,1 3-29,1-10 1,1 3 0,0 3 0,0 0-24,1 8 0,1 1 0,0 2 0,0-2-21,1-1 0,0-1 0,-1-1 0,1-2-34,-2-11 1,1-1-1,-1-3 1,-1-1-141,0 11 0,-1-3 1,-1-5-314,0 9 0,-1-6-124,0-7 1,1-4-188,0-13 0,1-2 832,0 1 1,-1-5 0,2 5 0,-3-16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5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 10108,'-7'0'280,"2"0"84,5 0-134,0 0-96,90 67-134,-18-29-654,3 6 1,6 0 589,-23-22 0,-2-5 22,1-2 0,-1-2-65,-5-2 0,-2-2 309,30 0 72,-21-5 34,-25-4-112,-16 0-101,-11 2 751,-4 4-835,-15 9 652,-7 14-567,-20 21-40,-8 17-261,20-24 0,1 2 208,-2 3 0,2 1-3,-1 3 0,0 1-87,3 1 0,1-1-143,0 0 1,2 0-208,0 2 0,1 0-1899,2-6 1,0-1 2335,-15 41 0,15-43 0,9-18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6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13323,'9'89'143,"0"0"1,0 1 0,-1-2-144,-1-13 0,0-1-821,1 3 0,-2-1 664,-2-1 0,-1-1-134,0-4 0,-1-1-102,-2-7 1,0-1-34,0-7 1,0-1-51,0 34-891,-2-20-643,-4-18 2075,2-20 1,-2-14 0,4-12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6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60 171 12006,'-13'76'651,"4"7"-517,1 7-416,7 0 399,1-9-21,10-13 162,7-15-113,16-13 36,9-14-181,8-11-107,5-9 12,3-5 95,-2-13 0,-7-14 0,-5-20 51,-12-17-46,-10-13 74,-11-6 66,-7-5-5,-8 2-84,-9 4-56,-8 7-39,-10 11-303,-3 15-44,-5 14-505,-5 18-201,-6 9-358,-17 37-5286,-1 11 6736,29-5 0,4 0 0,-5 6 0,14-9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6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484 1 11133,'-30'87'-345,"-1"1"1,3-25-1,-3 0 1,-1-5-757,-14 7 1,-4-5 872,-11 9 0,1-5 0,-5 8 0,16-25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7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11407,'48'57'24,"1"0"1,-1-1 0,0 1 0,-2 0-1,-2-1-130,7 15 0,-4 0-794,-2 0 0,-2-1 771,-5-6 0,-3-3-50,-9-8 0,-3-3 463,9 26-284,-19-27 484,-7-24 9,-12-14-78,-11-9 89,-11-18 975,-12-9-784,-1-22-158,6-11-139,11-7-146,10-7-62,9-1-190,22-2-78,21-1-163,-7 37 0,6 3 59,9 0 0,5 4-555,5-1 1,3 5 44,5 3 0,2 6-204,8 4 0,1 5-941,-5 2 0,-2 4 1837,0 8 0,-5 1 0,6-3 0,-27 7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8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0 647 8847,'5'2'1138,"-2"0"-1049,41-22 1,14-11 16,1-7-817,11-2 0,-1-5 873,-6-17 90,-15-3 528,-13-1-467,-17 3-105,-8 5 230,-8 6-275,-13 11-163,-8 9-6,-13 10 764,-11 12-847,-3 5-6,-9 19 39,3 18 56,0 28-6,12 22-226,27-33 0,4 2 209,0 2 1,5 0 2,9 3 1,4-1 19,5-4 0,4-2-28,6-3 0,5-3-82,5-6 1,5-4-484,41 16-231,7-19-503,4-17-286,0-17 633,-1-22 980,-11-21 733,-13-28-333,-40 30 1,-5-3 97,-3-4 1,-4-2-93,-4-3 1,-3-1-155,-2 3 0,-2 0 112,-1 4 0,0 1 420,-2-28-297,0 23-487,0 26-34,0 15-106,0 11 140,0 24 140,0 14-45,0 31-5,9 15-34,7 7 196,12 4-213,9-11-39,3-9-285,6-15-281,3-17-285,7-15-264,7-13-414,19-21-3816,-2-17 5345,8-20 0,-42 16 0,-13 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8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290 0 9969,'-47'87'58,"1"-1"0,3-3 0,4-4-151,17-26 1,3-2-384,1-1 1,2-1-197,-6 36-664,10-14-490,7-17 1890,16-18 0,-9-19 0,9-10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8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11463,'7'92'415,"-2"-2"-415,-5-7-135,0-3-1702,0 11 1837,5-30 0,-3-11 0,3-34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8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16 246 11749,'-4'-67'-103,"-1"1"0,1 8 1,1 14-1550,3 34 240,7 47-850,9 11 2262,9 42 0,-8-40 0,-3-6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33.911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1870 1169 9897 180000 90000,'-70'0'576'0'0,"0"0"1"0"0,5 1 0 0 0,9 0-543 0 0,14 3-34 0 0,-3 4 0 0 0,3 6-84 0 0,-7 4 5 0 0,-2 7 12 0 0,-5 5 67 0 0,-7 6-50 0 0,-3 2 50 0 0,-7 1-6 0 0,-1 1 6 0 0,-5-2 0 0 0,4 1 3 0 0,20-11 0 0 0,-1 1 36 0 0,-27 19-39 0 0,28-17 0 0 0,3 1 6 0 0,-20 18-6 0 0,7-1 0 0 0,2 5 5 0 0,9 1-5 0 0,1 6 11 0 0,7 5-5 0 0,4 7-6 0 0,3 3 0 0 0,5 6 3 0 0,13-23 0 0 0,0 0-3 0 0,-6 31 0 0 0,11-35 0 0 0,2 2 0 0 0,6-8 0 0 0,3 5 0 0 0,0 42 0 0 0,3 3 0 0 0,-1-30 0 0 0,1 1 19 0 0,1 31 1 0 0,2-5-20 0 0,-1-9 33 0 0,9-6-21 0 0,7-4 49 0 0,12-5-22 0 0,11-5-27 0 0,5-4 44 0 0,9 0 0 0 0,7-3-56 0 0,7 1 5 0 0,8-1 1 0 0,5-1-6 0 0,-38-29 0 0 0,1-1 2 0 0,1 1 1 0 0,1-2 0 0 0,0 1 0 0 0,1-1-3 0 0,2-1 0 0 0,-1-2 3 0 0,2 2 0 0 0,-1-1-1 0 0,2-3 1 0 0,-1 0 42 0 0,1 2 0 0 0,0-1 19 0 0,2-2 1 0 0,0 0-26 0 0,0 1 0 0 0,0 0 14 0 0,2-2 0 0 0,2-1-14 0 0,0 1 1 0 0,1 0-38 0 0,3-1 1 0 0,1-1 22 0 0,1 1 1 0 0,1 0-26 0 0,2-1 0 0 0,0 0 2 0 0,2-1 1 0 0,1-1-3 0 0,1 1 0 0 0,1-2 0 0 0,0-1 0 0 0,1 0 0 0 0,1-2 0 0 0,0 0 0 0 0,1-2 0 0 0,1-1 3 0 0,0-3 0 0 0,2-1 0 0 0,3-2 0 0 0,0-1-1 0 0,2-2 1 0 0,1 0 53 0 0,3-1 0 0 0,2 0-20 0 0,1 0 1 0 0,0 0-32 0 0,4-2 1 0 0,0-1 11 0 0,2 0 0 0 0,1-1-17 0 0,-1-1 0 0 0,1 0 2 0 0,0 0 1 0 0,-1 0-3 0 0,-1 2 0 0 0,-1 0-3 0 0,-1 0 1 0 0,0 0 2 0 0,0 1 0 0 0,0 0 0 0 0,-1 0 0 0 0,2 0 0 0 0,6 0 0 0 0,2 0 0 0 0,-28 1 0 0 0,0-1 0 0 0,2 0 3 0 0,8 0 1 0 0,2 0 0 0 0,2 0 9 0 0,4-2 0 0 0,1 0 0 0 0,0 0 13 0 0,3 0 0 0 0,0 0 1 0 0,-1 0 1 0 0,-1-1 0 0 0,-1 0 0 0 0,-1 1-4 0 0,-4-1 0 0 0,-2 0 0 0 0,0 1-11 0 0,-3 0 0 0 0,0 1 1 0 0,-1 0-13 0 0,-2 1 1 0 0,-2 0 0 0 0,1 0-2 0 0,-1 0 0 0 0,0 1 0 0 0,-1 0-25 0 0,-1 1 1 0 0,-1 0 0 0 0,0 0 1 0 0,0 0 1 0 0,-1 0 0 0 0,1 0-16 0 0,-2 0 1 0 0,1 0 0 0 0,0 0 35 0 0,1 0 0 0 0,0 0 1 0 0,1 0-3 0 0,0 0 0 0 0,1 1 0 0 0,0-2 2 0 0,2 0 0 0 0,1-1 1 0 0,0 0 1 0 0,1-1 0 0 0,1 0 0 0 0,-1-1 22 0 0,3-1 0 0 0,0 0 1 0 0,0-1 40 0 0,0-2 1 0 0,0 0-1 0 0,0 0 10 0 0,0 0 0 0 0,-1 0 0 0 0,0 0-40 0 0,-6 0 1 0 0,-1-1 0 0 0,-1 0-31 0 0,26-2 0 0 0,-4 0-1 0 0,-16 3 1 0 0,-4 0 0 0 0,-11 2 0 0 0,-1 1-3 0 0,-4 1 0 0 0,1 0-3 0 0,3-1 0 0 0,3 0-33 0 0,15-1 0 0 0,4-1 19 0 0,-20 1 0 0 0,2-1 0 0 0,2 0 3 0 0,12-3 1 0 0,4-1 0 0 0,0-1 11 0 0,8-1 0 0 0,2-1 1 0 0,0-2 1 0 0,-21 4 0 0 0,0-2 0 0 0,1 0 0 0 0,-1-1 17 0 0,24-5 0 0 0,0-2 0 0 0,-2 1 7 0 0,-10 1 0 0 0,-2-1 1 0 0,-2 1-14 0 0,-9 0 0 0 0,-1 0 0 0 0,-3 1-11 0 0,14-5 0 0 0,-4 2-17 0 0,-10 2 1 0 0,-3 1-15 0 0,-4 1 0 0 0,0 1 31 0 0,1 0 0 0 0,0 0 0 0 0,6-3 0 0 0,2 1-31 0 0,-1 0 0 0 0,1-1 31 0 0,0 1 0 0 0,-1-1 14 0 0,-4 1 0 0 0,0 0-14 0 0,-2 2 0 0 0,-1-1 0 0 0,0-1 0 0 0,0 0 84 0 0,2 0 0 0 0,0-1-36 0 0,4-2 0 0 0,1 0 8 0 0,4-1 0 0 0,1-1-3 0 0,3-2 0 0 0,1 0 17 0 0,0 0 0 0 0,0 0 3 0 0,0 0 0 0 0,-1 1-37 0 0,-2 0 0 0 0,-1 0-16 0 0,-4 2 0 0 0,-2 1-20 0 0,-2 0 0 0 0,-1 0 2 0 0,-3 1 1 0 0,-2 1 0 0 0,0 0 0 0 0,-1 0-1 0 0,0 0 1 0 0,1-1-3 0 0,0-1 0 0 0,0 0 0 0 0,3-1 0 0 0,1 0 0 0 0,1 0 0 0 0,1-1-25 0 0,1-1 0 0 0,1 1 22 0 0,0-1 0 0 0,0 0 0 0 0,-2-1 1 0 0,0 0-1 0 0,-3 0 0 0 0,-1-1 3 0 0,-7 2 0 0 0,-1 0 0 0 0,-6 0 0 0 0,-1-1 39 0 0,31-20-27 0 0,-14 1-7 0 0,-12 1 1 0 0,-7-1-6 0 0,-3-4-6 0 0,-5-3-50 0 0,1-6 51 0 0,-7 1-7 0 0,-6-3 7 0 0,-6-1-113 0 0,-12-2-5 0 0,-3-5 89 0 0,-10-3 34 0 0,-14-6-5 0 0,-15-4 5 0 0,-18-5 44 0 0,20 42 1 0 0,-1-1 14 0 0,-2 0 0 0 0,-2-1-9 0 0,-3 0 1 0 0,-1 1-29 0 0,-2-2 1 0 0,-1 1-21 0 0,-3 0 1 0 0,-1 1 30 0 0,-2 1 1 0 0,-1 0-34 0 0,-3 1 0 0 0,-1 1 3 0 0,-1 3 0 0 0,-1 1-3 0 0,-4 1 0 0 0,-1 1-3 0 0,-1 1 0 0 0,-3 2-3 0 0,-2 1 1 0 0,-2 1 5 0 0,-3 1 0 0 0,-1 1 0 0 0,-3-1 0 0 0,-2 1 3 0 0,-3 0 0 0 0,-1 0 30 0 0,-3-1 1 0 0,-2 1 5 0 0,-1-2 0 0 0,-1 0 20 0 0,0 1 0 0 0,0-1-9 0 0,1 0 1 0 0,0 0-9 0 0,1 0 0 0 0,1 1-40 0 0,3 2 1 0 0,0 0-3 0 0,2 1 0 0 0,1 1 0 0 0,3 2 0 0 0,0 2 0 0 0,2 1 0 0 0,0 1 0 0 0,1 1 0 0 0,-1 2 0 0 0,0 1 0 0 0,0 0 0 0 0,0 2 0 0 0,-1 1-3 0 0,0 1 1 0 0,-2 2 2 0 0,0 0 0 0 0,0 0 0 0 0,-2 2 0 0 0,-1 0 0 0 0,0 2 0 0 0,0 0 0 0 0,-1 0 0 0 0,-1 1 0 0 0,1 1 0 0 0,0 2 0 0 0,1-2 0 0 0,-1 2 0 0 0,2 0 0 0 0,0 2 0 0 0,0-1 0 0 0,0 0-23 0 0,1 1 1 0 0,-1 0 19 0 0,0 0 0 0 0,0 0 0 0 0,-2 0 1 0 0,0 0-24 0 0,-2 2 1 0 0,0 1 25 0 0,-2 0 0 0 0,-1 1 0 0 0,-3 1 0 0 0,0 2 0 0 0,0-1 0 0 0,0-1 0 0 0,-2 0 0 0 0,-1-1 6 0 0,2 0 0 0 0,0-1-4 0 0,1 0 1 0 0,0-2-3 0 0,2 1 0 0 0,0-2 0 0 0,0 1 0 0 0,2 0 0 0 0,0 0 0 0 0,-1 0 0 0 0,-5 1 0 0 0,-2 0-2 0 0,26 0 0 0 0,-1 1 1 0 0,-2 0 1 0 0,-10 1 0 0 0,-3 1 0 0 0,-1 0-4 0 0,-8-1 0 0 0,-2 1 0 0 0,-1 0 2 0 0,21 0 1 0 0,0 0 0 0 0,0 0 0 0 0,0-1 1 0 0,-24 2 0 0 0,1-1 0 0 0,1 1 0 0 0,8-1 0 0 0,1 1 0 0 0,2-1 0 0 0,4-2 0 0 0,1 1 0 0 0,1-1 1 0 0,6 0 1 0 0,1 0 0 0 0,1 0 2 0 0,5-1 0 0 0,1 0 0 0 0,1 0-4 0 0,-28 2 0 0 0,4 0 2 0 0,14 0 1 0 0,3 0-3 0 0,5 0 0 0 0,1 0 0 0 0,4 0 0 0 0,-1 2-3 0 0,-12 1 1 0 0,-5 1 2 0 0,17-1 0 0 0,-2 1 0 0 0,-3 1 0 0 0,-14 2 0 0 0,-4 2 0 0 0,-1 0-3 0 0,14-2 0 0 0,-2 1 0 0 0,0 1 0 0 0,-1-1 0 0 0,-4 1 0 0 0,0 1 1 0 0,-1 0-1 0 0,1-1 1 0 0,1 1 1 0 0,-1-1 0 0 0,2 1 0 0 0,1-1 1 0 0,-17 2 0 0 0,2 0 0 0 0,4-1 0 0 0,9-2 0 0 0,3 0 0 0 0,3-1 25 0 0,-16 1 0 0 0,4-2 14 0 0,14-1 0 0 0,1-1-33 0 0,6-2 0 0 0,1 0-4 0 0,-1 0 1 0 0,-1 0-3 0 0,-4 2 0 0 0,-1 1 0 0 0,-1 0 0 0 0,-1 1-31 0 0,1 3 1 0 0,-1 1 2 0 0,3 0 0 0 0,0 2 8 0 0,1 1 0 0 0,0 2 17 0 0,-1-1 1 0 0,-1 1-1 0 0,-1 2 0 0 0,0 0 3 0 0,-3 0 0 0 0,1 0-3 0 0,-1 0 1 0 0,-1 1-1 0 0,2-1 0 0 0,-1 0 3 0 0,3 0 0 0 0,1-1 0 0 0,4 0 0 0 0,2 0-3 0 0,3-1 0 0 0,1 0 3 0 0,5 0 0 0 0,1 1-3 0 0,3-1 1 0 0,1 2-26 0 0,2 1 0 0 0,1 1-34 0 0,2 1 1 0 0,0 2 13 0 0,0 2 0 0 0,1 1 14 0 0,-2 1 1 0 0,1 2 30 0 0,0 0 1 0 0,0 1-26 0 0,-1 1 0 0 0,-1-1 28 0 0,2 0 0 0 0,-1-2 0 0 0,1 0 0 0 0,1-1 0 0 0,-1-2 0 0 0,1-2 5 0 0,-39 23 1 0 0,5-3-6 0 0,6-5 0 0 0,6 1 0 0 0,5-3 0 0 0,5 1-6 0 0,9-2 6 0 0,7-2-5 0 0,7-3-1 0 0,8-5 6 0 0,3 0 6 0 0,7-7 55 0 0,0-1 29 0 0,6-6 22 0 0,2-2 5 0 0,4-8-592 0 0,2 0 1 0 0,2-4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9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0 703 6859,'67'-38'141,"-1"0"0,1-1 0,-6 2 1,-1 0-1,-10-1 32,-9-1 1,-8-1-51,-3-3 0,-4-1 202,15-41 910,-21 6-922,-9 17-257,-13 15 296,-20 23-408,-15 11 22,-26 36 34,-13 24-101,34-6 0,1 7 104,-1 9 0,4 3-334,1 6 0,4 2 348,6 2 0,4 1 39,8-4 0,4 0-84,2-6 0,6-1 109,9-8 0,6-3 127,15 30 38,24-20-173,11-19-73,7-18-174,10-11-67,3-13 73,3-20-387,-1-17 370,-9-25 185,-39 28 0,-4-3 1056,20-45-904,-13 6 66,-17 3 45,-11 17 301,-7 11-368,-4 15 112,0 11 17,0 9 725,-2 6-1050,0 4 54,-4 2-54,-2 0 168,-5 14 84,-7 11 39,-4 17-6,-4 12-44,2 2-95,4-1-57,6-5-44,6-10 17,6-11 5,3-9 17,1-6 11,5-6 28,10-4-123,13-3-84,18-1-117,10-5-169,13-14-67,7-17-813,5-20 1101,-40 23 1,-1-3 83,0-3 1,-2 0-11,-3 2 0,-1 0 75,24-32 123,-16 17 40,-15 16-163,-15 17-123,-7 11 33,-5 7 90,0 18 837,-1 14-730,-2 25 16,1 15-61,0 7 22,9 0 11,11-7 78,11-15 284,14-13-171,8-19-107,9-10-73,9-11-5,3-20 62,0-14 5,-7-29-714,-11-17 596,-31 32 1,-3-3-15,-4-3 1,-4-2-1,-1 0 1,-2 1-37,-5 0 0,-1 1-107,1-38-626,-4 16-751,-2 24-1289,-23 23-100,-6 28 2873,-20 24 0,23-6 0,7 3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8:59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9542,'-11'6'-997,"2"0"997,9-6 0,0 0 0,0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0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1 166 4237,'93'7'23,"0"-1"1,0 1 0,0-1-1,0 1 1,1-2 0,1 1 0,0-1-1,-2-1 1,0-1-455,-8-1 1,-1-1 0,-1 0 0,-1-1 0,1 0 430,-2 0 0,0 1 0,-1-1 0,0-1 0,-2 1 28,16-1 0,-2-1 0,-1 0 0,-3 0 151,15-2 0,-3 0 0,-4-2-88,-11-1 1,-3 0 0,-4-2 362,16-3 1,-8-2-175,-17 2 0,-5-1 255,-13 0 0,-4 0-333,33-11-202,-15 0 2101,-24 5-2975,-33 3-2735,-40 4 3609,-34 6 0,22 2 0,1 4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0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1 183 8373,'82'0'62,"1"0"1,-1 0-1,1 0 1,2 0-1,1 0 1,0 0-1,1 0-1166,7-2 0,2 0 1,1 0-1,-1-1 1148,0 0 1,0-1 0,0 0 0,-1-1 30,-1-2 1,0 0 0,-1-1 0,-1 0-305,-2-1 0,-1 1 0,0-1 0,-1 0 299,-2 0 0,-1 0 0,0 0 0,-1 1 170,-1 0 1,-1 0 0,0 2 0,0-1 75,0 2 1,0 0 0,1 1 0,-2 0-228,-2 1 1,0 1 0,-1 0 0,-1 0-47,19 1 0,-2 1 0,-3 0-42,-12-1 1,-3 1 0,-4 1-33,10-1 1,-8 0 30,25 0-112,-45 0 1380,-24 0-2445,-16 0-755,-64 0 1932,1 0 0,-14 0 0,28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1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2 544 9274,'-2'10'484,"51"-2"0,22-7 48,26-1-1143,-31 0 0,9 0 1,-4 0 803,10 0 0,-2 0-56,3 0 0,0-2-81,-3 0 0,-1-3-62,-4-1 1,-3-2-141,-6-2 1,-3-2-110,-9-1 0,-4-2-456,26-18 388,-32-7-636,-22-7 623,-30-9 247,-22-4 89,-27-3 11,-17 7 381,-6 5-128,7 14 16,12 12 926,15 11-1206,19 9 507,9 3-507,13 12 56,2 12 196,6 20 169,18 18-315,11 10-33,26 11-563,-24-40 1,0-1 508,3 2 1,0 0 64,-1-5 0,0 0 45,26 29-90,-13-10-39,-13-10 0,-15-7 0,-10-7 6,-12-3-6,-24-1 990,-20-1-1046,-32-2-129,-16-4-180,43-13 1,-1-2 123,2-1 0,0-2-611,-41 1-4073,19-4 4925,22-2 0,25 2 0,14-2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1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495 0 11032,'-60'36'201,"0"-1"1,0 5 0,5 5-132,13 7 0,5 5-568,0 3 0,3 1 520,6 0 1,4 0-18,5-3 1,3-1 22,7-5 0,2-1 359,0 36-297,16-19-34,9-15 126,16-19-210,13-15-101,13-9-146,11-14-212,12-20 69,-38 4 0,0-5 241,3-7 1,-1-6 84,0-4 0,-2-3 92,-2-2 0,-1-1 72,-3-1 1,-3 0-6,-3 1 1,-2 1 72,20-37 156,-11 15 287,-11 16 409,-9 17-992,-10 16-140,-5 11-67,-5 9 207,-1 21 218,-8 16-27,-6 32-90,-4 15-45,4 10 141,7 0-157,4-13-35,8-11 40,9-19-45,9-15 39,16-15-33,8-11 50,9-6 34,7-17 173,1-9 90,1-18-68,-8-6 275,-9 1-302,-13 10-241,-12 11-17,-13 12-269,-5 7-39,-4 14-73,-18 19-818,-32 49-521,15-28 1,-3 2 1617,-14 16 1,2-3 0,-6 8 0,10-18-1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3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12377,'80'25'59,"-1"-1"1,3 0 0,-1-1-153,-8-4 1,1-1-828,2 0 0,1-2 872,-1-2 1,-2-2 5,-8-2 0,-1 0 2,-9-3 1,-4-1-28,28 3 543,-23 0-548,-25-3 299,-17 2-300,-10 5 73,-15 9 56,-18 20-22,-22 22 34,14-21 1,-3 4-69,-6 6 0,-2 3 2,-3 5 1,-1 1-785,-2 3 1,1 1 781,0 1 0,2-1-17,4-2 1,1-1-502,5-3 1,2-1 270,6-7 1,3-2-370,-11 36-218,19-20-2638,15-17 3472,23-19 0,-9-14 0,7-11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4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0 250 12839,'57'-62'147,"-1"-1"1,-2 9-1,-1 14-236,24 27 218,1 34-376,-3 27 138,-41-7 0,-6 6-1175,-5 10 0,-5 4 1208,-4 6 1,-8 3 21,-11 0 1,-7 0 17,-5 1 0,-7-2 33,-9-5 1,-5-4 2,-3-5 0,-3-3 2,3-8 1,0-4 125,-36 24-39,17-19 34,13-15 68,19-14 16,10-7 1829,13-7-1969,5 0 699,25-9-923,21-14 59,3 1 0,7-4-668,19-11 1,5-3 567,-17 9 0,2-1 0,1 0-23,4-3 1,2-1 0,-1 0 87,-5 0 1,0 0 0,-3-1 31,19-11 0,-3-2 76,-8 0 0,-4 0 25,-10 4 0,-3 1-275,-6 3 1,-3 1 453,24-22 17,-30 21 112,-22 21-123,-12 12-112,-13 8 1211,-14 20-913,-13 17 10,-12 26-118,2 15 399,11 7-550,15-2 51,15-7 10,30-13-22,17-11-50,34-15-101,18-15-31,-41-15 1,2-4-230,2-1 0,1-4 260,-2-8 0,-2-4 28,-3-2 0,-3-5-9,-7-10 1,-4-5 8,-6-5 0,-5-5-6,-9-5 1,-4-4 36,-3-4 0,-6-1 53,-5-3 0,-7 1-31,-4 3 0,-7 2-81,-3 4 0,-7 5-45,-6 7 0,-6 6-252,-4 6 1,-5 7-340,-12 6 1,-5 6-1021,-26 6 1,-6 8 66,30 2 0,-2 2 1,-1 3 1588,-14 2 0,-2 1 0,9 0 0,8 1 0,8 0 0,10-3 0,0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4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136 9 11917,'8'-5'-650,"-1"2"650,-14 44 0,-10 22 11,-3 16-1375,-1 4 0,-1 5 1364,8-27 0,2-2-53,0-2 0,2 1 125,4-3 1,2-1-929,-1 39 38,9-15 50,14-25-268,29-25-392,17-21 1428,19-27 0,-37 9 0,-11-8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5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0 264 9727,'32'-71'795,"0"0"0,-4 8 1,-5 16-975,-11 36 83,-4 18 80,1 21 10,1 26-313,1 32-82,-5-22 1,1 4-1991,-1 0 1,0 2 2390,1 13 0,0-4 0,2 5 0,-4-20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16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4013 1011 6227,'-6'4'677,"0"0"-576,6-4 246,0 0-246,-14 0-68,11 0-27,-15 2 0,12 2 33,-10 2 106,-4 2 57,-9 0 123,-5-1-68,-4 0 7,-2-3-91,-1-3-21,1-1-79,-1 0-67,-1 0-1,-1 0-5,-1 0 11,-5 0-11,1 0 6,-5 0-6,-3 0-39,-3 0 39,-8-1 0,-5-3 39,-9-1-33,-3-2-6,-4 2-368,-4 0 368,-1 2 0,-4 2 0,2 1 0,-4 0 0,4 0 5,0 0-5,2 0 6,0 5 5,1 5-11,-2 8-6,0 8 6,-1 4-5,2 5 5,4 3-62,2 3 23,6-1 33,1 4 6,5-4-5,2 3 5,5-1-45,1 3-56,4 2 33,0 7 68,1 2-5,1 3-126,3 2 97,3 1-11,0 1 6,5 4 34,-1 1-7,3 3 7,2 2-1,1 2 6,1 5-11,1-2-374,1 0 379,4-6-33,5-5 34,7-4-7,4-5-32,6 1 32,8 0 7,3 1-29,5 3 367,0 1-339,7 1-39,3 4 40,8 1-1,2-1-5,0 1 0,1-7 5,1-2 120,6-7-120,2-6 6,7-7 6,7-5 403,9-3-369,7-3-7,9 0-33,6-3 6,8 1-499,8 2 496,-42-16 0,1 1-1,4 2 1,1 0 2,3-1 1,1 0-3,5 0 0,1 0 30,2-3 1,3 0-31,3-2 0,2-1 30,3-1 1,2-2-641,8-1 0,3-2 627,-24-1 1,2-2 0,1 1-532,9-1 1,2 0-1,2-1 539,7-1 0,1 0 0,1-1-465,3-2 1,1-2-1,0-1 480,-1 0 0,0-2 0,-1-1 13,-6-2 0,-1-2 0,-1 0-10,0-2 1,-1-1 0,0 1-2,-2 0 0,0 0 0,0-1-17,3-1 0,1 0 0,0-1-10,2 1 1,0 0 0,1 1-8,0-1 0,2 1 0,-1 0-11,-1 0 0,1 1 0,0 1 0,0 1 0,0 2 0,0 0-13,-2 1 0,-1 2 0,1 0-19,-2 1 0,0 2 1,0 0-222,-3 1 0,-1 0 0,0 1 227,-3 1 0,0 1 0,-1-1 9,-3 1 0,-2 1 0,0-1 17,-1-1 0,-1 1 0,0-1-2,-1 1 0,-2-1 1,1 0-1,2-2 0,0 0 0,0-1 2,0 1 0,1-1 0,0-1 2,2 0 0,0 0 0,1-1-2,0 0 0,1-1 0,-1 1 3,1 0 1,0 1 0,0-1 11,0 1 0,0-1 0,0 0-14,-1 2 1,-1 0 0,0 0-2,0 1 0,0-1 0,-1 1 0,-5 0 0,-1 1 0,-1 0 0,26-1 0,-2 1 3,-14-1 0,-4 1-3,-8 2 0,-2 0 236,-3-2 0,1 0-236,1 1 0,1 0 0,7-2 0,2 0 314,4 0 1,0 0-315,3-1 0,0 0 3,0-1 0,1 1 2,0-1 1,0 1 16,0-1 1,0 1-4,2-1 1,-1 2-17,0-1 0,0 2-1,0-2 1,-1 2 0,0 1 0,0 0 14,-1-1 0,1 0 8,-1 0 0,0 0-22,0 0 0,0-2 30,1-1 1,1-1-15,0-1 1,0 0 8,2-2 0,0 0-3,2-1 0,-1 0-25,1-1 0,0 1 3,0 0 0,1-1-3,-1 0 0,0-1 3,0 2 0,0 0-1,0-1 1,-1 0 362,0 1 0,0 0-365,-1 1 0,0 1 3,-1-2 0,-1 0-3,0 1 0,0 0 0,-2-1 0,-1 0 0,-2 1 0,0 0 0,-1 0 0,-1 1 0,-3 0 0,-1 0 395,-3-1 1,-1 0-396,-4 1 0,0-2 0,-5 1 0,-1-1 5,-3 0 1,-1 0 310,43-15-310,-8-5 61,-6-6-11,-7-11 67,-7-7-5,-6-13 375,-5-8-465,-31 33 0,-1-1 0,-1-2 0,-2-2 36,-2 0 1,-2-1-23,-3 0 0,-1 1 120,7-43-66,-8 9-1,-6 10-95,-4 8 0,-6 4 994,-15 0-1033,-15-3-12,-22-5 98,21 32 1,-3 1-48,-4-4 0,-3 0 72,-5 0 1,-1-1 0,-4-2 0,-2 1-310,-2 0 1,-2 0 292,-1 0 0,-1-1-28,-3 2 0,-1-1-28,0 0 0,-1 1-20,-2 0 1,-2 1-269,0 0 0,-1 0 243,-2 2 1,-2 1 27,-1 1 0,-1 1-11,-2 2 0,-2 2 5,-1 1 1,0 1 16,-2 3 1,-1 2 2,-1 1 0,-2 1 0,2 3 1,-2 2-577,-8 0 1,-1 1 561,4 3 0,-1 2 17,29 3 0,-2 0 0,1 0 0,-32-1 0,2 0 3,4 0 0,0-1-3,-4 1 0,0 0 8,6-1 1,1 0-7,-5 0 1,0 0-3,30 3 0,-1 1 0,-1 0-19,-4 0 1,0 1-1,-3 1-13,-7 0 1,-3 1-1,-1 0-451,-7 1 0,-1 1 0,-2 1 477,-3 3 1,0 2-1,-1 1-12,24-1 0,1 0 0,-1 1 0,1 1 1,-21 4 0,1 2 0,1 1 0,1 0 0,0 1 1,1 0 16,2-1 0,0 1 0,0-1 20,1 1 1,0-1-1,0 1-18,1-1 0,0 1 0,0-1 14,2 1 1,0-1 0,1 1-15,1 0 0,0 0 0,0 0-162,2 0 1,0-1-1,1 1 173,0 1 0,1 0 0,-1-1-13,2 0 0,0 0 0,0-1 5,0 2 1,1-1 0,1 0-4,1-1 0,0 0 0,0 0-1,1-1 1,1 0 0,-1 0-2,2-1 0,-1 0 0,2 0 2,3-2 0,1 0 0,1 0 14,-29 3 1,4-1 0,12-2 0,3 0-14,8 0 0,1-1 64,2 0 0,1 0-50,-4 3 0,-3 2-17,-8 0 0,-2 1 77,-5 4 0,-2 0-77,-4 3 0,-1 2 338,-1 1 0,-1 3-338,28-8 0,0 1 0,-2 1 6,-4 3 0,-1 2 0,0 0-18,-2 1 1,0 1 0,0 0 7,1 1 0,-1 1 1,2 0 1,6-2 0,2 0 0,1 0-4,-22 9 1,2 0 5,3-1 0,0 0 5,1-2 1,0 1-114,-3 1 1,0 0 160,-3-1 0,0 0-22,4-2 0,1-1 41,3-4 1,2-1-14,4-1 0,1-2 16,4-3 1,2-1 30,4-2 1,3-2 5,2-2 0,3-1 740,-42 8-667,15-4 17,19-6 959,18-6-1038,17-2 1354,12-4-1472,11 0 1184,3 0-1318,2 0-71,-2 0-540,-2 1-497,-21 12-1077,-6 4 2314,-22 11 0,26-13 0,2-2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6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685 101 11026,'-76'-31'332,"-1"0"1,5 5-1,6 13-164,-5 46-984,-2 27 847,36-17 0,2 4-9,1 5 0,2 3-22,5 1 0,2 0 154,6-3 1,3 0-149,-2 36 11,11-18 78,23-21 6,13-17 132,24-17-233,17-9 0,13-16-390,8-18 395,-43 5 1,-2-6 25,2-8 0,-3-5-245,-2-5 1,-2-2 257,-3-2 1,-3-2 28,-3 3 0,-3 1 162,17-38 73,-12 21-291,-15 21-17,-9 23-325,-6 12 529,-4 21-260,-6 23 56,-6 29 11,-3 33-11,7-41 0,1 1 195,2 3 1,2 1-314,0-6 1,2 0-242,10 41-235,7-20-285,11-19-381,18-24-544,-1-15 1804,13-14 0,-28-4 0,-6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6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12225,'6'89'97,"1"0"1,-1 1-1,1-3 1,0 1 0,1-2-209,0-8 1,1-1 0,0-2-738,0-3 1,0-2-1,1-3 559,3 18 1,2-4-115,-2-8 0,3-3-177,3-11 1,3-2-556,-3-5 1,1-2 1255,4-3 0,-1-5 0,1 1 1,-6-19-1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6.6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 9265,'-45'64'182,"1"1"1,-1-1-1,5-2 1,2-1 0,9-3-102,11 3 0,8-2-3,2-2 1,3-1 33,3 41-34,20-16 229,10-18-307,17-15 62,9-16-297,3-15 67,5-9 15,0-14-49,-1-20 202,-7-19 17,-7-26 61,-9-13 113,-12-9-383,-7 1 628,-9 7 52,-4 13 72,-4 20-28,-2 15-504,0 18-28,0 9-173,0 6 83,0 13 781,0 18-635,0 21-23,0 24-33,0 13-317,0 5-47,7 0-348,7-7-223,7-10-488,8-6-4074,-3-13 5497,0-12 0,-12-20 0,-5-11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7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11978,'13'78'70,"0"0"1,0 0 0,0-3-1,-1-1 1,-3-5-122,0 7 1,-4-5-393,0-4 1,-2-2 330,0-8 0,-2-4-174,-1 29 174,0-22-325,-5-22 321,2-14 110,-3-15 102,4-9-96,2-24 503,4-18-357,14-33-46,-4 27 1,3-2-268,6-5 0,4-2 273,1-2 1,1-1-15,1 3 1,0 1 105,-1 6 1,0 2 362,19-29-240,-13 27-321,-11 23 17,-13 16-17,-3 27 336,-2 22-39,2 32-141,2 23-36,-4-41 1,0 0-119,-2-1 1,0-2 31,2 40-34,-4-21-225,-2-19-279,0-19 145,0-15 303,1-9 56,5-5-145,6-11 479,8-12-334,7-13 33,7-8 96,6 2 11,2 6-78,1 5-51,1 8-11,-2 7-106,-4 3-90,-5 8-6,-9 0-51,-6 4 147,-7-2 106,-3-2 45,5-5 89,5-11 18,12-6-23,6-13 100,8-3 152,-2-2 157,-3 6-45,-9 10-241,-8 10-252,-10 10-79,-7 5-111,-3 3 128,-2 18-111,0 12-567,0 30-419,0 14-320,-14 22-3918,-5-4 5397,-15 1 0,14-45 0,4-16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7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0 503 14841,'82'27'188,"0"-1"1,0-1-1,-2-5-185,-10-13 0,-1-4-2001,1 0 0,0-1 2040,-4 0 0,-1-2-23,-5 0 1,-2 0 1042,42-5-1067,-17-5-191,-18-8 381,-17-6-1070,-17-6-123,-13-5 44,-11-12 2543,-5-8-1960,-14-8-67,-11-1 224,-18 3 151,-15 5 73,-11 10-147,-12 9 320,-7 9 292,-5 9 162,10 7-218,12 6-280,25 4-124,21 6 259,14 12 280,33 13-35,18 18-263,39 11-574,-31-27 1,3 0 330,5 2 0,2-1-3,1-2 0,0-1-3,-4-2 0,-1-1-14,-8-5 1,-2 0-29,27 14 165,-22-9-209,-21-3 61,-15-3 28,-10 3 179,-7 7 39,-14 8 649,-12 11-817,-19 7-50,-12 5-494,-8 4 110,28-32 0,-3-2-738,-15 6 0,-4-2-654,-1 0 1,-1-3 1775,-12 2 0,5-4 0,-9 5 0,22-14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9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159 424 9558,'-8'92'185,"0"0"0,0 0 0,0-4 0,0-1 0,0-5-166,-2 14 1,0-5-20,1-13 0,0-4 2,3-7 1,1-4 3,-5 36 526,4-20-492,0-18 429,2-26-469,0-18 289,0-9-149,0-8 368,-2-23-575,0-18 67,0-36 117,4 28 1,0-4-296,1-9 0,0-2 237,3-9 0,3-1-9,5-8 0,3-1-626,6-4 0,4-1 693,9 0 1,4 1-79,4 3 0,4 3-14,2 7 1,3 5-26,-2 10 0,2 7-9,-4 11 1,1 8-216,28-4-73,-13 32 152,-23 41-57,-15 27-67,-13 34-156,-13-41 0,-5 2 262,-5 3 1,-5-1 58,-6-1 0,-5-2 42,-7-3 1,-3-3 33,0-6 0,-2-3 25,0-6 1,0-3-10,-32 19 689,11-13-728,13-10 1229,17-5-1256,10-3-29,15-1 107,3 2 679,16 0-640,18 3-3431,26 1 3053,33-7 0,11-5-182,-36-5 1,1-1 398,6-1 1,7 0 0,-9-3-109,-9-3 1,-5-4-308,-2-3 1,-2-4 122,41-19 117,-14-19 258,-17-10 37,-15-3 186,-22 1 2775,-11 8-2959,-18 9 997,-18 13-611,-14 10 849,-15 11-798,-4 5-56,6 13-187,5 16-76,13 18 123,12 20 139,11 9-55,12 2-11,16-3-23,12-9-16,18-11-118,5-13-157,9-14-84,3-13-180,5-11-190,4-25-33,-1-24-309,-36 10 1,-3-7 761,0-14 1,-4-6 33,0-15 0,-3-6 2,-2-8 1,-4-3 42,-7 29 0,-1 0 0,-2 1 81,4-25 0,-2 4 72,-2 17 1,0 6 58,-3 9 0,0 5 69,4-19-326,-4 24-326,-4 21 91,-3 26 235,-2 33 252,0 33-176,0-9 0,0 6-94,-4 9 1,-1 4 22,-1 12 1,-2 4-3,-6 0 0,-2-1 16,0-6 1,-2-2-20,-3-3 0,-1-3-141,2-15 1,-1-4 112,1-8 0,1-5 28,-11 18 0,8-26 151,12-19 129,5-11 73,5-5 1099,3-2-1452,16-7 98,15-5-417,24-5 151,13 1 61,6 8 46,-2 4-1,-10 13 22,-11 9 35,-12 14-29,-17 10 17,-11 4 17,-10 0 0,-26-4 62,-15-7-62,-27-9-146,-13-10-162,-7-8-128,1-7-52,7-1-105,13-8-270,26-10-997,15-9 1860,18-9 0,4 18 0,0 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09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1 11043,'-23'75'575,"0"-1"0,3-3 1,4-6-168,9 11-100,5-7-123,11-6-28,9-11-51,11-7-106,8-7-11,-1-10-168,0-5-45,-6-7 134,-6-6 90,-10-4-5,-5-4-51,-7-2-107,0-7 1,-2-11 39,0-12 61,-5-14 6,-4-2-61,-5-2-1,2 5 12,4 3-6,4 1 78,4 1-23,9-2-10,11 1-22,16 3 10,12 6 6,7 7 23,1 10 16,-4 6 34,-5 5-11,-11 14 11,-4 14 39,-9 22 1,-3 18-35,-2 13 1,-4 5-6,1 3 5,-2-7 35,0-11-29,1-13-6,-2-15 29,4-13-28,1-12 55,5-9-61,10-5 0,5-5 0,7-12 6,4-14 5,-2-16-5,-4-13-6,-7-6-40,-9-3-21,-10 3-85,-8 3-50,-7 5-73,-13 5-55,-9 5-371,-17 7-218,-20 5-515,0 8 1428,-7 5 0,31 10 0,11 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0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416 12 10858,'3'-7'62,"-2"2"22,-1 5 342,-45 95-124,5-8-815,14-30 0,-3 8 0,1-2 633,-4 17 0,2-1-16,0 5 0,1 0 0,4-2 0,2-1-15,2-8 1,3-1-26,4-8 1,3-2 139,4-10 1,1-3-71,1 34 6,5-20-17,12-12-44,7-11-79,16-8-185,7-10 812,6-9-2039,12-9-818,-2-18 2251,3-13 0,-29 6 0,-11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0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0 119 11558,'72'3'102,"0"-1"0,0 0 0,-3 0 0,0 0 0,-5-1-130,5 1 0,-3-4-1716,4-6 1,0-3-708,-7 2 1,-1-4 2450,-4-9 0,-5-1 0,5 0 0,-23 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1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1426 9716,'82'32'168,"0"1"0,-18-13 0,3-1 0,3-4-17,11-5 0,3-4 1,3-1-1206,-11-2 1,3 1 0,2-2 0,2 0 1174,8 0 1,3-1 0,1-1 0,0-1-336,-15-2 1,0 0 0,1-1 0,0-1 0,0 0 236,2 0 1,-1 0-1,0-1 1,1 0-1,0-2-21,2 0 0,1-2 1,-1-1-1,1 0 1,0 0-137,1 0 0,-1 0 0,1 0 0,0-1 0,0 1 134,3 0 0,0-1 0,1 0 0,-1 1 0,1-1-9,2 1 0,-1 0 0,1 0 0,0 0 0,0 0-194,1 0 1,1 1-1,-1 0 1,1 0 0,0-1 187,1 1 0,0 1 1,0-1-1,1 0 1,-1 0-50,3 0 1,-1 0 0,1 1-1,1-1 1,-1 0 50,-14 1 0,-1 1 0,1-1 0,1 1 0,-1-1 0,1 0-19,0 1 0,1-1 0,1 0 0,-1 1 0,1-1 1,-1 0 13,3 1 0,0-1 0,0 0 1,0 0-1,0 0 0,1 0 17,0 1 0,0-1 0,1 1 0,0 0 0,-1 0 1,1 0 0,-1-1 0,0 1 0,1 0 0,-1 0 0,0-1 0,1 1-29,-1 0 1,0 0 0,-1 0 0,1 0 0,0 0 0,-1 1 36,-1-1 1,-1 1-1,1-1 1,-1 1-1,0 0 1,-1 0 3,-1 0 0,-1-1 0,0 1 0,0 1 0,-1-1 0,1 0 11,15 0 1,0 0 0,-1-1-1,1 2 1,-1-1 1,-3 0 1,0 0 0,0 1 0,0-1 0,-1 0 0,0 0 1,-1 0 0,0 0 0,1 0 0,-1 0-16,-1-1 0,1 1 1,0-1-1,-1 0 0,1-1 11,-1 1 1,0-2 0,-1 1-1,1-1 1,0 0 5,0-1 0,1 0 0,-1-1 0,1 0 0,-1 1 1,1-1 0,0-1 0,0 1 0,0-1 0,-1 1 24,0-1 0,0 0 1,0-1-1,0 1 0,0 0-23,-1 0 0,0 0 1,0 0-1,0 0 0,-1 0 1,-2 1 1,1-1-1,-1 1 1,-1 1-1,0-1 4,-2 1 1,0-1 0,-1 1 0,0 0 0,-1 1-4,-3 0 1,-1 0 0,0 0-1,-1 1 1,0 0 4,15-1 1,-2 0 0,0 0 0,-2 0 95,-5 2 1,-2-1 0,-1 1 0,-2 0-118,15-2 1,-3 1 0,-3 0-14,-13 2 1,-2 0 0,-6 1-4,11-2 0,-8 1 1104,23-1-1501,-40 2 1669,-24 2-2359,-16 0 1823,-28 2-736,-25-2 0,9 4 0,-3-2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0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8209,'0'15'1742,"0"-3"-1367,0-12-257,0 0-168,0 9 50,0 4 140,2 14-12,7 11-122,6 13-6,6 15-39,2 13-342,-4 12-1175,-12-29 1,-1 4 756,-2-2 1,-1 1 798,-1 12 0,-2-5 0,0 7 0,0-23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3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0 282 10959,'0'-6'-627,"0"0"649,2 105 185,3-41 1,1 7-1063,1 13 1,2 10-1,1 1 892,2 1 1,3 0-1,0 1-437,2 5 1,2 0 0,-1-1 399,0-9 0,0-1 0,0-5-31,6 17 1,-2-8 68,-4-20 0,-1-6-77,9 29-163,-6-9 107,-6-4 1067,-6-12-1039,-5-16 1817,-3-22-1588,0-15 948,-9-14-976,-2-26 196,-10-24-179,1-35-34,10 25 1,3-6-658,1-16 1,3-6 576,1 17 0,3-3 1,1-3-10,5-9 0,2-3 0,3 1 13,1-1 0,2 0 0,2 1-4,4 5 0,2 2 1,2 3-36,8-15 1,4 7-3,-3 18 0,4 6-394,-4 15 0,3 6 419,1 7 1,3 4-136,45-16-159,-4 23 84,-7 44 39,-21 36-44,-34-6 0,-8 7-46,-2 9 1,-7 4-643,-15 7 0,-8 1 758,-5 1 0,-8-2 72,-15-2 0,-9-4 124,-3-7 0,-4-6-17,-3-7 0,-1-7 103,4-10 1,0-5 83,8-9 1,2-5 1084,-31 1-782,30-11-319,24-6-127,18 0-221,9 0 1492,6 0-1374,19 2 1143,20 9-1104,36 7-11,-26-4 0,5 2-639,9 0 0,3 0 611,8-1 0,1-2-3,4-1 0,1-2-45,-1-4 0,-1-2-14,-3 0 1,-1-3-57,-6-4 1,-3-4-173,-6-3 1,-3-4 213,-6-5 1,-4-4-88,-4-6 1,-4-4-112,27-40 246,-40 31 0,-4-3 28,-4-3 0,-5-1 36,-4-1 1,-4 0 220,1-48 34,-7 11-106,-2 17-56,-5 17-23,0 20-106,-6 17 1101,2 9-1253,0 14 529,-5 21-377,3 23 28,0 30-17,7 15 11,3-45 1,2 0 10,10 44-16,7-14 22,14-17 29,6-21 27,7-19-45,3-13-50,7-14-84,3-20 79,2-17 5,-3-22 16,-8-14 113,-8 0 107,-13 3 122,-9 13 23,-7 15-286,-4 17-95,-4 14-201,0 9 55,-1 7 118,5 16 28,6 9 73,11 22 5,11 7-5,14 2-6,11-4 17,9-9-39,9-14-45,4-12-387,3-11 236,1-15-45,-4-20 50,-3-22 82,-41 13 0,-3-6-272,-1-6 1,-2-4 371,-2-8 1,-1-4-34,-2-7 0,-3-2 25,1-4 0,-2-1 61,-3-1 1,-2 1 58,-2 5 1,-2 2 2,-4 9 0,-3 3 11,2-28-162,-6 30-89,-2 32-326,-2 14 163,-11 27 338,-6 23-86,-9 35 0,14-22 0,2 5-59,3 9 0,4 3 89,-2 5 1,5 2-12,9 2 1,7-1-17,0-2 0,7-3 0,10-5 0,5-5 36,3-6 0,4-5 87,5-7 0,3-5-121,1-8 1,3-6-6,5-5 0,3-5-132,0-5 1,1-5-15,4-1 1,1-6-29,-3-8 0,-1-5 39,-1-3 1,-3-6 33,-4-9 0,-5-7-234,-4-3 0,-6-3 293,-7-3 0,-5-2 42,-6 0 0,-6 0 0,1-44 191,-12 19 16,-7 17-50,-10 23-157,-5 17 737,-13 12-849,0 5 654,-2 12-542,4 14 0,6 20 5,8 19 34,7 13-39,15 8-5,14 3-236,17-5-786,14-3 383,12-12 144,-16-35 1,5-4-120,1-2 0,3-5 619,16-4 0,-3-3 0,6 3 0,-15-12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4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 11211,'4'-11'762,"0"2"-364,-3 55 0,-2 28 162,1 22-1486,0-31 1,0 9-1,0-4 1038,0 7 0,0-2-73,-1 2 1,2-2-15,-1-6 0,1-2-22,2-7 0,0-3 719,5 36-716,2-28 582,-2-22-582,-2-21 95,-4-13 11,4-7 1884,0-2-1867,9-7 124,13-14-365,19-12-51,20-13 40,23 4-474,-39 23 1,3 4 554,1 4 0,2 4 3,0 0 0,-1 5-134,-4 6 1,-1 4-153,40 17-72,-21 15 22,-19 12 228,-26-1 131,-13 1 10,-38-4-33,-18-5-84,-38-5 103,33-20 0,-3-3 292,-2-2 1,-2-1-427,-1-2 0,-1-1-121,5-3 1,1-2-745,-45 4-612,19-5 1685,20 1 1,28-1 0,16-2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5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407 1513 6809,'0'-6'2627,"0"1"-2039,0 5-190,0 0-34,-108 19-129,57 21-541,-18-8 1,3 8 406,39 4 0,8 6-37,0 2 0,3 1-11,4-2 1,4 0 80,-3 44 57,11-17 278,16-21-193,11-18-3281,18-17 3005,11-12-135,7-12-117,5-20 5,3-21 56,-5-26 82,-34 27 0,-4-4 64,-3-5 0,-3-3-8,-3 0 0,-2-2 53,-2-1 0,-3-1 47,-3 7 1,-2 0 226,5-34 152,-8 26-426,-2 27 3233,-2 17-3233,0 30 51,-6 20 201,0 31-45,-4 24-154,6-39 1,1 1-423,1 0 0,1 0 453,10 45-22,11-12 372,14-17-389,13-13-45,11-19-325,11-16-141,10-11-577,12-21 964,-42-2 1,0-4 58,1-7 1,-1-6-204,-1-6 0,-2-2 290,-2-2 1,-3 0 105,-5 2 1,-3 1 1241,23-25-636,-16 18-533,-11 20-184,-11 13 758,-1 9-512,-1 13 462,3 12-641,7 20-56,2 14-40,4 8-22,0 0 29,1-3-35,1-9-5,5-7-157,-1-11 34,6-12 62,-3-11 27,-1-7-33,0-13-23,-10-18-16,-3-18 100,-12-22 6,-6-9 34,-7-3 44,-11 1 45,-7 9-22,-14 13 0,-10 13-101,-9 15-62,-11 14 62,-7 7 0,-9 19 0,2 14-11,7 20-67,15 14-45,20 7-96,17 3-83,15 0-73,22-5-57,17-5 7,25-9-97,13-11 192,10-11-490,1-13 748,1-8-18,-9-6-89,-5-20-101,-8-11-269,-4-26 84,-5-13 96,-5-10 335,-11-3 34,-6 3 403,-14 8 101,-10 13 157,-7 17-252,-5 13-409,-2 15-11,-9 7 680,-6 21-630,-9 16 33,0 22-72,4 19-50,8 2-90,7 2 28,5-11-12,14-11-60,9-15 38,17-16-56,9-13-100,7-8 78,6-20-34,1-16-89,6-27 347,-30 21 0,1-4-1141,4-5 0,3-2 1208,7-8 0,3-1-14,4-1 1,1 0-278,2 1 1,0 1 402,-3 5 0,-2 4-95,-11 11 0,-4 3 101,17-14-152,-32 27 242,-16 13 206,-26 29-77,-13 18-253,-20 30-126,20-24 0,0 2 897,0 1 1,2 2-923,4-2 0,4 1-56,-6 36 894,13-17-777,16-20 47,18-15-108,19-18-382,22-7-44,14-18-311,5-21 692,-38 4 0,-3-8-345,2-16 1,-4-10 503,3-17 1,-3-9-584,-13 15 0,-2-5 1,-1-1 622,1-11 1,-1-2 0,-2-1 34,-1 0 0,-2-1 0,-1 2 22,-2 9 0,-2 1 0,0 4 85,0-11 1,-3 8-62,-4 21 0,-1 8 561,0-11 41,-4 20-591,0 12 616,-2 12-952,0 8 1917,0 9-1961,2 25 134,2 39 22,0 1 1,1 12-868,0-6 0,-1 5 0,0 5 742,-1 15 0,0 4 1,-1 2-103,1-19 0,-1 1 1,-1 0-1,1-1-524,-2-3 1,0-1-1,-1-2 1,0-1 145,-3 14 0,0-2 1,-1-5-547,0 16 1,-2-8 1128,-1-20 0,0-8 0,1 2 0,5-28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5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599 73 14135,'3'-42'-185,"-13"12"185,-16 47 45,-16 11-45,-8 21 0,0 13-17,6 12 12,14 9-388,15 8 398,17 6 1,8-46 0,6-1 19,5 1 0,5-2-242,7 0 1,4-3 193,2-3 1,1-2-132,0-3 0,0-2-384,32 24-55,-16-7-30,-19-9 80,-19-7 308,-20-3 0,-30-8-79,-27-5 29,-32-7-221,37-9 1,-2-2 421,-3 0 0,-1-2-188,1-3 1,0-5-163,2-6 1,2-4 433,6-3 0,5-3 0,-10-11 0,23 7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6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 12573,'26'76'216,"0"0"0,0 0 0,-1 10 0,-3 4 0,-4 0-125,-5 4 1,-5 2 0,-1 1-1108,-2-21 1,-2 1 0,0-1 0,0 0 1028,-1 19 0,0-1 1,-1-4-14,-2-17 0,-1-4 0,0-3 191,-3 15 0,-2-7-275,-4-13 0,-2-3-263,-3-1 0,-2-1-222,-3 4 0,-2-1 202,-2 1 0,-3-2-625,1-5 1,0-4 991,-25 28 0,23-36 0,11-22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6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0 11242,'-43'80'-84,"0"-1"0,2-5 0,1-5-93,10-24 1,0-3-381,-22 34-652,11-8-1093,15-15 2314,11-12 0,9-21 0,4-9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6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1498 242 11553,'-26'-66'209,"0"0"0,1 7 0,-4 15-209,-26 37 90,-9 22 39,-13 18-639,-3 24 636,39-21 0,2 3-70,3 2 0,2 2 11,-17 39-22,15 0 22,21-6 40,8-1-12,19-4-11,12 0-45,13 1-39,8-1 51,-6-1-298,-8-5-77,-14-4 229,-12-7-185,-38-5-186,-38 0-579,7-23 1,-10-4 557,11-5 0,-3-1 0,-2-1-1328,-4 0 0,-2-1 0,1-1 1815,-1-2 0,0-2 0,7-1 0,4 1 0,9-3 0,-22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7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 12251,'84'0'344,"0"0"1,0 0-1,-10 0 1,3 0-1,2 0 1,1 0-345,8 0 0,3 0 0,1 0 0,1 0-1058,-11 0 1,1 0-1,0 0 1,1 0-1,-2 0 883,18 0 0,-1 0 0,-1 0 0,-4 0-107,-13 1 1,-3-1 0,-2 0-1,-2-1-404,8 1 1,-3-2 0,-6 1-354,1-1 0,-6 0 1233,-9-3 0,-7 0 0,-4 0 1,-16 0-1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7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8 959 13390,'-7'5'190,"79"5"1,51-1-57,-42-6 1,3-3-1,9 1-1189,-4 2 0,8 1 1,5 0-1,2 0 0,-2-3 1077,-17-2 1,0-2-1,1-1 1,0 0-1,-1-1 1,1 1-12,0-1 0,0 0 0,1 0 0,-1-1 1,-1-1-1,-1-1-226,10-2 1,-1-2 0,-1-1-1,-2-1 1,-2 0 223,9-3 1,-3-1 0,-3 0 0,-4-2 198,9-3 0,-5-2 1,-5 0-129,-19 4 0,-3 0 1,-5-1-145,8-6 0,-7-1 64,-14 5 0,-5-3 1529,15-29-2571,-18-10 95,-46 18 1,-14-3-1026,-11 0 1,-10 1 1971,-31-16 0,-3 7 0,31 24 0,2 5 0,-40-22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18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3608 809 5945,'72'-59'584,"-1"1"0,-7 5 1,-9 5-81,-9-2-173,-16 7 345,-9 3-379,-11 3 129,-4 1-174,-5 2-63,-1 3-189,-1 1 71,-16 1-71,-11 0 34,-26-4-34,-19 3-3,28 13 0,-5 1-435,-8 1 0,-4 1 393,-13 1 0,-6 1-748,-14 3 1,-7 2 767,22 3 1,-3 0 0,-2 2-583,-9 0 0,-2 1 0,-1 0 605,22 1 1,-1 0 0,0 0-1,0 0 2,-24 0 0,1 0 0,2 0-277,11 0 0,2 0 1,2 0 276,10 2 0,1 0 0,4 0 2,-15 0 1,4 2-3,11 2 0,3 2 87,2-1 1,2 2-85,0 1 0,-1 1-1,-5 2 1,0 2 0,-1 3 0,2 1-1,-2 4 1,1 2-3,3 5 0,2 3-6,1 4 1,2 3 2,3 7 1,1 3 244,3 6 1,3 3-246,3 6 1,3 3 427,4 5 0,4 5-431,3 9 0,5 6-156,13-23 1,2 2 0,3 3 161,-1 12 0,2 3 0,6 1-372,7 7 1,5 2-1,2 0 372,-2-25 0,0 1 0,3-2 0,3-1 0,9 17 0,5-3 0,1-5-217,-2-14 1,2-4 0,2-4 196,22 20 1,6-8-115,8-9 0,8-4 152,-13-15 1,4-2 0,4-1 37,11 4 0,4-2 0,3-3-30,-18-11 1,2-2-1,1-1 1,0-3 30,2-1 0,0-2 1,1-2-1,-1-3 3,-2-3 0,-1-2 1,1-3-1,-1-1-19,24-1 0,0-4 0,0-4-6,0-4 1,-1-3 0,0-3-35,-22 2 0,0-1 1,-1-1-1,1-2 11,3-3 1,-1-1 0,0-2 0,0 0-13,1-2 0,0-1 0,0-2 0,0 0 0,0-1 0,0-1 0,-1-1 0,-1-2 1,-1-2 0,0 0 1,-1-3-1,-2 0 2,-1-1 0,-2-2 0,0 0 0,-3-3 9,-1-1 1,-2-2-1,-1-1 1,-2-2 31,16-16 1,-2-2 0,-3-3 16,-4-2 1,-3-2 0,-4-2 11,-4 1 0,-4-1 0,-2-1-32,-6 0 0,-2 0 0,-4 0 2,-7 6 0,-2 1 0,-3 0-18,4-25 0,-7 2 286,-9 16 1,-5 2-309,-5 8 0,-7 2 33,-8 3 0,-7 1-36,-6-4 0,-7 1 0,-17-9 0,-11 2 0,10 19 0,-4 2 0,-6 2-103,-13-3 0,-7 3 0,-4 3 101,13 12 1,-2 2 0,-3 2-1,-1 2-68,-7 3 1,-1 1 0,-2 4 0,0 2 71,-1 2 1,-1 3 0,0 2 0,1 2-3,2 1 0,0 1 0,1 3 0,0 2 10,3 4 0,0 2 0,0 3 0,1 0 2,2 0 1,1 1 0,1 2 0,0 2-4,1 3 1,1 2 0,-1 1 0,2 2 1,-1-1 0,1 2 1,1 0-1,0 1-9,-21 8 0,2 2 0,1 0 35,8-2 0,1 0 1,2 0-5,8-3 1,3-1-1,2 0 26,-14 6 0,6-1 117,15-6 1,4-1-71,-35 15-27,15-3-40,4-6-28,16-6 1286,11-7-1246,18-9 1911,5-2-2018,-2-1 1682,-10 7-3145,-47 20-635,34-13 1,-3 0 2109,-20 3 1,2-1-1,-5 5 1,11-14-1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0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722 1367 8993,'-69'-48'-17,"0"0"0,5 4 0,6 11-55,11 27-1,-3 3 28,3 13-45,-4 14 6,-1 20-16,-4 19 16,4 15-449,28-34 0,3 3 496,2 1 1,4 2-6,4 0 0,4 1 190,-2 44-159,23-9 11,14-19 17,22-17 106,18-24-34,9-13-287,10-27 198,5-24-289,-45 7 0,-3-6 398,0-10 0,-4-5-28,-3-7 1,-4-5 30,-5-5 0,-5-3 73,-4-6 0,-5-1-70,-4-3 0,-4-2-128,-1-3 0,-3-1 153,-1 0 0,-2 0 266,-1-3 0,-3 1-221,0 5 0,-2 1 25,-1 4 0,-1 3 33,-1 11 1,1 3-76,3 11 1,0 3 16,-6-20 47,8 28-367,0 21 388,4 13-472,0 16 1224,0 23-1010,9 29-1,7 34-658,-2-36 1,2 3 663,3 5 0,0 2 0,2 3 0,0 0-362,0 1 1,0-1 252,-1-1 0,-1-1-163,0-2 1,-2 2-239,-1 9 1,-2 2-587,-2-6 1,-2 1 1095,-2 8 0,-3-6 0,1 7 0,-4-25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27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1194 207 6826,'0'-9'437,"0"2"-325,0 7 324,-23-48-402,10 31 22,-19-37-56,13 42 0,-5 2-39,-9 0-68,-9 2-94,-10 2 89,-9 1 39,-8 2 73,-9 2 0,-3 1 84,-4 0-79,1 5 7,3 5-12,4 6 0,7 8 0,9 0-39,7 9-57,11 3 24,9 11-74,7 10 62,9 15-28,4 11-860,6 16 927,5-46 1,0 1-21,2 4 1,0 1-246,0 1 0,0 0 220,1-1 1,0 0 16,3-2 0,1-2 31,3-3 0,4-1-133,21 40 175,14-14 56,13-10 23,12-13 27,16-11-461,-37-26 0,3-4 391,6-2 1,1-4 16,4-2 1,2-3-15,3 0 0,2-4 6,1-5 0,1-4-9,-1-1 0,1-3 20,0-7 0,0-3 36,-3-3 1,-1-2 5,0-1 0,-1-3 5,-4-2 1,-1-2-3,-2-1 0,-2-3 112,-5 1 0,-2-1-163,-4 0 1,-3-2-15,-6 1 1,-3 0 10,-6 0 1,-4 0 370,11-44-160,-19 0 0,-11 0-62,-14 0-67,-12 3-56,-14 5-34,-13 7-33,-3 9-1,-5 9 1,2 7 0,-1 9 156,2 5-162,-3 9 0,-1 5-11,-6 10 883,-5 4-872,-3 5 658,-3 0-663,5 3-35,5 5 102,9 5-572,11 2-308,8 12-240,11 2 1058,9 7 0,6-15 0,6-7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28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25 6988,'-2'-3'1187,"0"2"-515,2 1-616,0-9-56,0 7-11,0-7 89,0 9 74,7 19-6,2 9 22,9 31-101,-2 14-11,2 19-361,-11-39 1,0 2 304,0 4 0,-1 0-59,1 2 0,-2 1-103,0-2 0,0 1-178,0 5 1,0 1-218,-2-9 0,0 0 557,-1 4 0,0-6 0,0 3 0,-2-18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28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468 123 8517,'-11'-17'95,"2"3"-45,9 14-55,0 0-51,-23-25 50,9 28-33,-24-5 33,12 44 1,-2 20-29,0 12 34,6 5-17,10 3 17,5-5 40,9-5 189,14-13-10,11-11-90,21-13-73,11-13-56,7-8-39,4-9 5,-3-3 29,-11-12-164,-9-9-49,-20-18-74,-12-11-139,-19-13 118,-21-7 201,-19-9-334,13 37 0,-4 0 457,-4 0 1,-1 0 16,-2 2 0,-2 1 0,2 3 0,-1 3 61,-41-21-61,11 14-28,11 17-50,13 11-113,12 10-5,11 20-302,8 31 470,13-1 0,2 2 0,0 8 0,3 12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29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 9206,'2'-13'-336,"0"3"364,-2 10 247,0 0-68,39 116-11,-6-38-510,-1 10 0,3 5 356,-8-32 0,-1-3-22,0 3 0,-2 0-18,1-1 1,-2-1 0,-2-3 0,-1-1-3,12 37-45,-4-17 103,-12-26-58,-5-17-11,-7-19-11,-2-9-253,-2-26 186,-3-13 27,-5-28 62,-6-13 73,-3-11 242,0-3-237,3-3 84,2 6 57,2 5-23,6 11 61,0 15-38,4 15-96,0 15-89,0 11-34,0 8-73,0 4 378,0 3-339,5 0 23,6 0 11,5 3-6,5 4 6,0 3 0,-3 0 0,-3 0 6,-5-6 50,0 0 11,0-4-22,0 0 22,7 0-33,1-6-29,8-6 35,2-8 10,2-6 17,-1 2-67,-3 2 0,-2 8-50,-4 5-23,1 5 23,3 2 44,4 5-50,7 11-17,3 8 62,6 12-45,1 4-39,-1 0-107,0-1-33,-5-5 50,-3-2 6,-6-8 33,-3-7 62,-5-7 73,0-4 0,-3-8 5,3-11 6,-2-9-5,4-16-29,-6-4-95,1-3 90,-5 3 34,0 2-1,-4 10 0,-2 8 6,-2 11-128,0 7 54,0 4 74,3 18 0,2 13 40,2 23-34,3 15-1,2 7-5,2 3-34,1-3-89,0-7-488,4-4-4091,-4-10 4702,2-10 0,-12-21 0,-2-9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29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8 9901,'0'-4'-739,"0"0"655,0 4 84,-10 96 0,7-37-307,-3 9 0,1 3-298,5 8-621,7 3 442,2-7 1,0-29 0,-2-16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30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9173,'4'71'63,"1"0"1,1 5-1,2 2-63,5 0 0,2 1-984,1 4 1,2-1 904,0-2 1,2-3-1,0-5 1,1-3-62,-1-9 0,2-3-79,-3-9 1,4-5 301,25 12-844,-5-25 841,4-23 0,-23-7 1,-6 0-1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30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1 241 8802,'8'-68'224,"1"1"1,-2 1-1,0 27-263,8 79 168,2 23-93,-2-5 1,1 6-936,1 4 0,0 3 899,3 6 0,0 1-17,1 4 0,1-1-289,0-3 0,0-2 70,1-5 1,0-2-96,-2-10 1,1-4-471,20 32 359,0-30 61,1-29-459,-3-34 840,2-23 0,-21 5 0,-5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30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72 274 8483,'-3'-74'299,"-1"0"0,2 9 0,0 17-422,1 36 123,1 79 5,0-1-5,0 0 0,0 5-937,0-8 0,0 1 676,-2 13 1,-2 5 260,-2-11 0,-3 5 0,2-8 0,2-8 0,-1-3 0,-4 8 0,-1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30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40 947 10668,'-22'16'-459,"4"-4"459,58-9 0,26-8 5,-8-4 1,7-4-1244,15 2 0,10-1 0,0-3 1247,0-6 0,0-3 1,2-1-10,-16 5 0,1-1 0,0-1 0,0-1-42,0 0 0,-1-2 0,0 0 0,-1-1-80,20-8 1,-1-1 0,-3-1-49,-3 0 0,-3-2 0,-2-1 46,-9 4 1,-3-2 0,-2 1-10,-6 3 1,-2 0-1,-3 0 216,17-11 1,-6 1-826,-19 12 0,-4 2 900,20-21 1,-38 28 0,-16 8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3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0 500 9235,'76'1'13,"-1"0"1,1 0 0,-1 0-1,6-1 1,1-1 0,1-1-1,0-2-5,3-1 1,2-2-1,0-1 1,0-1-1259,3-1 0,1-1 1,0-2-1,-2 0 1251,-2-2 1,-1-1-1,-1 0 1,-2-1 2,-7 2 0,-1-1 0,-2-1 0,-2 1-2,10-3 0,-2 0 0,-4 0 358,15-5 0,-6 2-360,-19 3 0,-5 1-101,27-10 728,-45-3-2476,-15 3 1849,-65-6 0,27 17 0,-27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1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24 915 9845,'-13'9'1736,"2"-2"-1389,11-7-112,0 0-235,104-104-1173,-55 55 1170,16-16 0,-1-1-69,-22 15 320,-11 3-288,-11-1-16,-10 3-128,-7 3-18,-3 3 40,-8 5 903,-7 5-915,-11 6 78,-4 8 12,-1 8-61,-5 5 16,-2 6 67,-3 14-5,-1 13 28,4 22 0,8 13 5,12 16-314,9 6 348,12 5-6,18-4 1,14-8-1,20-13-44,9-16 11,9-15-1,3-16 1,3-11-11,-1-12-67,-5-20 117,-7-16 106,-13-22 62,-13-18 118,-15-13-779,-17 40 1,-4-3 564,0-2 1,-2-1 53,-2-2 0,0 1-50,-3 2 1,-1 2 214,-5-44-16,-5 23 264,4 23-534,2 20 69,6 19-332,0 7 1102,2 14-967,0 21 406,0 26-288,7 37 5,-4-34 0,1 2-329,2 8 0,0 1 329,-2 1 0,-2-2-17,0-1 1,0-3-26,-2-8 0,0-4-31,0 30 17,0-26 56,0-23 134,0-17 113,0-10-242,0-38 770,0-7-652,0-40 63,7-4-85,10-4-96,12-1-5,12 13-56,3 13-56,7 19-17,1 20-28,4 13 79,3 18 27,1 20 46,7 20-113,0 19 51,-32-30 0,0 1-751,32 37 214,-7-6-102,-5-11-375,1-15-1120,-6-15 2201,2-15 0,-26-7 0,-6-5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36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5835,'0'0'0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37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2996 5782,'72'-5'50,"0"0"1,0 0-1,-2 1 1,-1 2-1,-7 7-47,-4 14 0,-2 5-447,10 0 0,3 0 447,14 2 0,5 0-372,-21-8 0,3-1 1,2-1 371,13 1 1,3 0 0,3-1-3,-18-3 1,2-1-1,1 0 1,1 0 0,3 0 1,1-1 0,0 0 0,0-1-2,-2 1 1,1-1-1,-1-1 1,0 1-2,20 2 0,0-1 0,-2-1-19,-2 0 0,0-1 1,-1 0-214,-3-1 1,0 0 0,0 0 164,1-1 0,1 1 0,-1-2-8,1 0 0,0-2 1,-1 1 21,-1 0 1,0 0 0,-1 0 25,-1-2 1,-1-2 0,0 1-173,-4 1 1,-1 0-1,-2-1 199,-4-1 0,-2 1 0,-2-1-37,26 0 1,-4 0-54,-16 0 1,-3 0-20,-12-1 0,-1 0 201,-5 0 0,-1 0-129,1-1 1,1-2 36,6-2 0,1-3 81,-1-2 0,0-4 502,1-4 0,-2-4-511,-4-2 1,-3-3 81,-2-3 0,-3-4 101,-2-2 0,-3-5-26,-3-2 1,-4-3-48,-2-3 0,-3-3 28,-4-3 1,-3-3-55,-3-2 1,-2-1-67,-2-3 0,-3-1-9,-1-2 0,-2 0 3,0-1 0,-1 0-25,-1-1 0,-2 0-37,2 3 0,-2-1 6,-2 0 0,-2 0-11,1 4 0,-2 0 28,-3 2 0,0 0 11,-1 4 0,-1 1-54,1 2 1,-4 1 2,-4 3 1,-3 1-6,-16-46-3,2 50 1,-4 1-32,-3-1 1,-3 1 16,-4 1 0,-4 0-14,-4 0 0,-3 2 28,-2-1 1,-3 2-18,-4-1 1,-1 1 515,-2 1 1,-1 1-500,-2-1 0,-2 1-3,-2 0 1,-1 2 2,-2 0 1,-1 1 172,-2 0 1,0 1-188,-3 1 0,-1 2-17,0-1 1,-1 1 30,-1 2 1,0 2-21,0 0 1,0 1 22,-1 2 0,-1 0-34,2 1 1,-1 1 16,0 2 0,-2 2 0,2-1 0,0 3 17,-1 2 0,-1 2 0,1 1 0,0 2-17,1 1 1,1 2-46,1 2 1,0 2 30,2 0 0,1 0 11,3 2 1,0 0 19,2 0 0,1 0 2,2 0 1,0 0-3,2 3 0,1 1-116,-1 1 1,1 1 109,1 4 1,-1 2 5,0-1 0,0 2-3,-1 1 0,-1 1-17,0 1 1,-1 0-6,-2 1 0,0 0-3,1 1 0,-1 0-20,-2 0 0,0 1 28,0 0 1,1 2-23,-1-1 0,1 1 22,0 0 1,0 0 19,0 1 0,1-1-9,1-1 1,1 0 8,1 0 0,1 0 0,3-1 0,1 1-17,4-1 1,1 0 13,3 0 0,2 2-3,2-1 1,2 1-1,-38 22-11,8 3-16,10 4 454,7-1-477,7 6 45,9 5-34,3 5 0,9 8-39,1 5 39,8 9 39,4 2 0,13-39 1,2 1 45,0-1 1,2 1-44,1 3 0,0 1 3,0 0 0,2-1 305,4 1 0,3-1-302,0 2 0,3-1-3,4-1 0,3-1 0,3 1 0,2-1 0,0-1 0,1-1 3,3-2 0,2-2-1,1 0 1,1-2 0,0-3 0,2-2-1,1 0 1,1-1 3,35 30 5,1-7-5,-2-9 39,-1-9 571,-3-10-583,-7-7 19,-1-9 21,-7-3-34,-5-5 638,0-2-638,-5 0 331,0-4-331,-3 2 84,-3-4-17,-6 0 40,-4-2 39,-10 0 16,-6 0 12,-5 0 566,-3 0-1267,-9 0-828,-12 0 1316,-25 0 0,19 0 0,-5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53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6064 1831 6289,'-36'-62'60,"-1"0"1,0 0-1,1 2 1,0 1-1,1 4 13,-7-8 0,1 3-130,-4-5 0,-1-1 177,-2-1 0,-2-1-14,-2-1 1,-2 1-34,-1 2 0,-1 3-488,-4 1 0,-1 3 421,0 4 0,-1 3-4,-3 4 1,-1 1 0,2 3 0,-1 1-1,-3 5 1,0 1 44,1 0 1,-1 3-45,-2 2 0,0 2-3,-1 2 0,1 1-6,-2 2 1,-1 2 2,0 2 0,0 3 0,-1 2 0,-1 3-17,0 3 1,-1 3 16,0 2 1,-2 2 2,0 1 0,0 3 0,-3 5 0,-1 4-14,-1-1 0,0 5-419,-2 7 0,0 3 433,-2 2 0,-1 2 0,-1 3 0,0 1-164,-1 3 1,0 2 143,-1 1 0,1 3 14,1 0 1,0 1-18,3 1 1,1 1 16,2 1 1,0-1 2,4 0 1,0 0-15,2 1 0,1 1 17,2-3 0,2 1 188,1 1 1,1 1-192,3-1 0,1 1 3,2-1 0,2 2-3,1 0 0,1 0-25,4 0 0,1-1 3,2 2 0,3-1-12,3 1 1,3 0 8,3-1 0,2 2 129,4 2 0,3 1-104,2 2 0,3 1 0,2 4 1,2 3-1,3 2 0,2 2 360,2 4 1,1 1-364,2 3 1,2 1 5,2 3 0,0 0 0,2 1 0,1 1-3,1 1 1,2 1 2,0-3 0,2 0 0,0 2 0,0-2-3,1-2 0,2-1 0,2 2 0,3 0-31,2 0 1,2 0 130,5 2 0,2-1-117,3 3 1,3 0 13,3 1 0,2-1-14,4 1 1,3 0-97,3 1 0,3-1 88,6-1 0,3-1-6,4 0 1,3 0-391,-17-28 0,2-1 1,2-1 421,2 1 0,1-1 0,1-1 0,2 0 0,0 0 1,2-2-174,2-1 0,1 0 1,1-2 174,5 3 0,0-1 0,3 0 2,5 0 0,2 0 0,2-1-1,9 5 1,3-2 0,2 0 7,-18-11 1,2-1 0,1-1 0,0-1-330,4 0 0,0-1 0,2-1 0,-1-2 332,-1-1 1,1-1 0,0-1 0,0-2 2,-2-3 0,-1-2 1,0-1-1,0-1-111,-1-1 0,0-1 0,0-1 0,0-2 101,24 1 1,-1-2 0,1-1 6,-23-4 1,-1-2-1,1 0 1,1-1-4,-1-1 1,1 0 0,0-2 0,0 0 8,-1-1 0,1 1 1,-1-2-1,0-1-18,25-4 0,0-1 0,-1-1 3,-1-1 1,0-1 0,-1-2 9,-1-3 0,0-3 0,0-1-13,-2 0 0,1 0 0,-1-2 3,-3 0 1,0-2 0,-1 1-2,-2-1 0,0 0 0,-1-2 1,-4 1 1,0-2 0,-1 0 78,-2 0 0,-1-1 0,-1 0-69,-6 0 0,-2-1 0,-1 0 45,-4 2 0,-1 0 1,-3-1-59,18-8 0,-5-1 823,-8 3 0,-3 0-804,-2-2 1,-2-3-15,0-3 1,1-3 442,5-7 1,-1-5-432,0-4 0,-2-3 5,-1-6 0,-4-5-203,0-7 1,-5-6 221,-18 21 0,-3-2 0,-1-3 2,1-10 0,-2-4 0,-2-2 1,0-6 1,-3-2 0,-1-1-10,-7 21 0,-2 0 0,0 0 0,-2 1 10,2-18 0,-3 1 0,-1 3-34,-2 13 0,-3 1 0,0 4 305,-2-17 0,-1 6-263,-3 17 1,-2 2 21,-3 4 1,-3 1 10,-2-2 1,-4-1 25,-5-6 0,-2-1-84,-3-2 0,-1-1-166,-2-3 1,0 1 168,-2 1 0,-1 0 19,0 1 1,0 1-49,0 0 1,-1 1 3,-1 2 0,0 1 16,1 2 0,-1 1 107,-2 2 0,-1 2-129,-2 1 0,-1 1 0,-3 1 0,-1 1 0,-4 0 0,-1 1 0,-3 0 0,-1 1-3,-3-1 1,-1 1 2,-2-1 0,0 1-3,-1 1 0,0 1 3,0 0 0,1 1 0,-1 3 0,1 2 0,2 3 0,0 1-3,1 4 0,-2 3-28,3 3 1,-1 2 24,-1 4 1,-1 3-23,-1 3 0,-2 4 28,-2 2 0,-1 4-34,-4 2 0,-2 3 17,-3 0 1,-1 2 564,-4 1 0,-1 1-548,-2 4 0,0 2 0,-3 1 0,-1 2-6,0 3 1,0 0 5,0 2 0,1 0 0,1-3 0,2 0 0,3 1 0,3-1 5,3-1 1,1-2 11,6 1 0,1 0 8,6-3 0,1 0 463,-41 8-410,14-4-11,21-4 825,13-1-892,18-3 608,7 0-714,7 2 656,-1 4-1177,-3 6-191,-9 11-381,-29 27-923,-9 8 2061,19-20 0,1-1 1,-3 3-1,7-9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59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1 353 8590,'11'-9'538,"-2"2"-387,-9 7 992,0 0-852,0-3-174,7 0-105,5-3-7,19 1 1,14-3-1,25-4 12,19-4-345,-36 6 0,3 0 328,5 0 0,1-2-20,4-1 1,1-1-54,2 0 0,1 0-39,-1-2 0,-1 0-53,-1 0 0,-1 0-31,-4 1 0,-3 0-82,-6 1 1,-2 1-524,34-11-269,-27 6-514,-23 6 1584,-20 4 0,-12 6 0,-3 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59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0 377 9066,'90'-16'213,"0"0"0,0 0 0,-2-3-177,-17-1 1,-1-2-1421,4 0 1,1 0 1385,-1-1 1,-1 1 16,-3 1 1,-1 0 189,-7 2 0,-3 0-176,-6 2 1,-3 1 468,31-10-446,-25 8-56,-21 4-212,-19 10 1405,-11 0-1798,-37 4-3804,-11 8 4409,-36 2 0,34-1 0,6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59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1 357 10416,'0'13'78,"0"-3"-78,0-10 280,0 0-190,132-42-1431,-48 14 1344,-22 8 1,9-4 0,-5 2-4,-3 0 0,-5 0-23,3 1 1,0 0-51,-3-1 1,-1 1-49,-5 3 0,-3 0-360,33-14-320,-30 10-835,-23 7 1636,-20 9 0,-9 2 0,0 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00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0 294 9128,'0'20'151,"0"-4"-67,48-12 0,19-8-1284,25 2 1321,-30-2 0,10-1 1,-4-2-667,11-4 0,-3-2 648,8-5 1,1-3-54,-3-1 1,1 0-61,0 1 1,-2 0 14,-5-1 1,-2 1-6,-7 3 0,-2 1-37,-9 1 1,-4 1-226,29-7 44,-30 6 376,-25 7-892,-30 5-2836,-29 2 3570,-24 2 0,18 0 0,4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56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1090 6764,'25'48'577,"-6"-9"-577,-19-46 0,0-7 0,0-10 73,-2-10-62,-4-4-11,-4-5-6,-2-5 6,-2-5 6,1-7-6,0-5 89,1-10-10,3-5-79,4-8 0,2-4-326,3-1 326,3 2 101,9 7 140,6 12-1,8 17-133,2 19-40,0 19 6,-1 9 56,5 23 16,0 11 6,4 20-39,-1 15-44,1 5-34,-2 4-29,-3-1 321,-3-7-314,-6-6-1,-3-11-11,-6-13 0,-2-7 0,-5-13 5,-2-4 68,-2-6-17,-2-2-129,0-7 17,0-9 51,-3-11-1,0-8 1,-3 0-7,4 2-50,0 7 17,2 8-28,7 8 73,7 7 73,11 8 18,6 10-2,7 14-78,0 11 34,3 4-39,-3 1-6,-4-5 5,-4-6-5,-8-7 0,-7-11 0,-5-4 0,-6-8 68,-2-2-96,-2-2-84,0-14 61,0-8 46,0-17 5,0-7-12,0-2 12,0 2 0,0 7 0,5 9 0,9 12 12,10 8 133,10 9 6,5 8-22,7 12-56,4 14-62,5 12-11,3 5-61,1 2-147,-1-4-173,-3-3-258,-2-11-324,2-6-3913,-2-14 4876,-5-7 0,-21-5 0,-12-2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56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5 7957,'-16'-3'84,"4"2"-84,12 1 599,0 0-481,-30 89-51,26-50-65,-8 15 1,5 0-3,26-23 6,7-7 0,2-6 33,1-8-39,-1-6-6,0-3-44,-4-6-12,-8-9-5,-6-10 67,-7-8 45,-6-5 22,-12-1 6,-6 0 0,-13 1-68,2 6-5,0 4-73,5 11-106,3 6-218,4 6-158,4 4-49,6 13-158,4 16 762,5 15 0,1-12 0,0-7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57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341 864 8780,'-60'7'185,"0"-1"0,-33 13-89,86 18-7,5 9-50,16 6-39,9 3 0,19-1-11,8-4 0,1-8 11,3-11-6,-6-9-27,-7-12 33,-5-5 0,-12-7 0,-8-14-151,-9-11 67,-5-24 10,-14-13 63,-11-17 11,5 35 0,-4-1-283,-3-6 1,-1-1 304,-2-3 1,0-1 83,-3-2 0,1-1-8,0 0 0,1 1-6,0 2 1,0 2 33,3 4 0,1 1 137,-18-31 40,11 19-169,10 24-134,11 17-134,5 13 55,4 13 79,6 25 135,11 24 22,13 41-254,-7-34 0,4 2 103,3 10 0,3 3-543,4 5 1,3 1 536,2 2 0,4-1 5,3-1 1,2-1-6,3-5 0,2-3-20,1-5 1,3-4-1,0-5 1,3-5-222,-2-6 1,1-4 167,-2-7 1,1-5-10,-3-7 1,-1-4-20,-6-8 1,0-3-186,35 0-123,-18-25-44,-18-16-80,-22-28-60,-14-20 346,-19-15 218,-3 44 1,-5-1 168,-3-2 0,-5 1 42,-5 0 0,-3 2-34,0 3 1,0 1 524,-2 5 1,1 3-198,-27-29-101,8 17 90,10 12 337,11 14-802,10 10-12,10 9-49,7 5 999,3 20-871,14 14 39,10 30-33,26 15-199,-20-33 1,4 0 125,5 0 0,3-1 0,1 1 0,3-2-23,2-4 1,2-3 5,0-3 0,0-4-11,-2-5 0,0-3-117,43 5-1,-11-13-16,-15-11 16,-13-22-50,-20-14-11,-15-32 33,-12-21-185,-13 34 0,-5-3 359,-1-9 0,-4-2 73,-9-7 0,-5 0-535,-2-5 1,-1-1 576,-3 1 0,0 1 86,1 6 1,0 2-163,4 9 1,0 4 430,-18-27-470,19 33-78,15 28 630,11 35-266,33 53-101,-4-5 0,6 9-765,1-4 1,4 5 0,2 2 603,5 12 0,3 3 1,0 0-7,2 2 1,1 0 0,-1-1-19,-2-7 0,1 0 0,-3-5-10,-6-13 1,-2-3 0,0-3 21,8 14 0,-1-4-208,-7-10 0,-1 0-118,-1-3 1,-2 3-186,-3 9 1,-2 3-219,-3-8 0,-4 1 717,-7 1 0,-3-6 0,1 5 0,-9-25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1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9082,'28'73'28,"0"1"1,0 0 0,0 0 0,-1-2 0,-1 1 0,0-1 0,-2-2-46,1 15 0,-1-3 1,-3-1-442,-1-9 0,-2-2 0,-3-1-24,2 31 1,-6-3-494,-3-16 1,-3-1 974,-3 7 0,-2-6 0,0 8 0,0-22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58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0 574 10431,'90'-14'147,"1"-1"0,-1 1 1,-16 1-1,1-1 1,0-1-1,0-1-1044,-1-3 1,0-1 0,0-2 0,1 1 922,7-2 1,2 0-1,1 0 1,-1 0-280,1 0 0,-1 0 0,0 1 0,-2 0 253,-7 3 0,-1 0 0,-1 1 0,-3 0-11,11-2 0,-2 1 0,-5 2-129,13-3 0,-8 4-177,-18 4 1,-6 2 529,27-3-1137,-26 9-565,-29 0 157,-39 13 1748,-42 6 1,15-4 0,-5 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9:58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1 812 10325,'82'-4'90,"0"0"0,-1 0 1,1 0-1,5-2 1,1-1-1,0-2 0,0-3-1154,4-5 1,-1-4-1,0-1 1,1 0 1092,1 0 1,0 1-1,0-2 1,-2 1-7,-5 1 1,0 0 0,-2 0 0,-2 1-6,17-5 1,-3 0 0,-4 1-14,-12 3 1,-3 1 0,-4 0 311,16-3 0,-6 0-401,-18 4 0,-4 1-70,-10 4 0,-3 1-445,28-15 596,-7 1-960,-31-16-2006,-13-2 2990,-29-16 1,3 30-1,-4 3 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04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56 741 8349,'-9'0'106,"2"0"-67,7 0 370,0 0-398,-17-4-5,12 3 11,-12-2 33,17 3 813,0 0-773,0-4-84,12 2-1,11-6 51,22 0 51,22-4 38,20-3-669,-31 5 0,3 0 613,6-1 1,3 0-26,7-1 1,3 0-37,4 1 0,0 0-26,3 2 1,-1 0-3,1 1 0,-1 2-95,-3 3 0,-1 0-315,-6 1 0,-1 1 272,-7 0 1,-2 2 42,-8-2 0,-2 2-17,34 4 56,-22 0 50,-22 3 6,-19-3 174,-16-2 1201,-5-2-1325,-4-1 534,-12 0-674,-6-5-28,-17-7-72,-8-10-196,-11-8 15,-9-7 7,-11-5-3196,-7-5 3537,15 7 1,-1 0 28,15 10 0,-1-1-107,-16-10 1,1 2 173,21 14 0,3 3 106,-43-16 17,9 6 12,11 12 66,13 5-112,20 7-145,11 4-17,15 2 0,5 2 67,19 0 3299,12 9-3299,28 4-61,17 9 33,18 3-36,-40-12 0,2 0 2,4 1 1,1 0-253,2 0 0,1 1 247,0 1 0,1 0 0,-1 1 0,1 0-200,-4 0 1,-1 0 171,-4 0 0,-1-1-45,37 13 17,-17-4 6,-19-5-6,-14-3 179,-20-6 56,-7 0-16,-12-5 816,-5 6-934,-9 3 398,-10 11-387,-11 6 73,-6 11 11,0 9-45,-1 8 11,5 12-50,1 4-22,2 11-365,5-1 337,1-1-6,2-7 5,4-13-5,4-11 6,5-17-6,5-9 39,2-14-5,4-5-23,0-7-168,2 0 197,-2-2-606,-2 0 566,-9-21 0,7 16 0,-5-17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05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713 329 7431,'-57'-45'5,"0"-1"1,0 1-1,-21-18 1,9 11-364,14 22-135,-9 6-106,-22 10-86,-2 7 1,28 5 0,18 2-1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05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4 6221,'-17'9'1098,"3"-2"-914,14-7 1,0 0-112,-36 12 72,38-7 40,-13 12-22,58-11-35,28 2-38,2-3 0,11-1-42,-17-2 1,5 0-1,4-1-247,-3 1 0,4-1 0,2 1 0,1-2 203,5 1 0,1-1 0,0 0 1,-4-1-532,10 2 1,-3-1-1,-2-1 542,-5 0 0,-2-1 0,-7 0-15,0-1 0,-5 0 3,-6-3 0,-2 0 61,-8-1 1,-4 0 137,33-5 128,-24 0 0,-23 2 152,-17 4-482,-14 0 497,-5 4-1315,-16 0-588,-30 2-414,-15 0 2256,-29 7 0,43-5 0,6 5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06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7319,'72'6'143,"0"0"0,0 0 1,2-1-1,1 1 0,-3-3-1457,20-3 0,0-2 1396,-18-1 0,2-2 0,2 0-428,8 1 1,2-1 0,-1-1 365,0-2 1,-1 0 0,-2 0-5,-4 2 1,-2 1 0,-4 0 2,17-1 1,-5 0 342,-13 4 1,-3 0-344,-8 1 1,0 1-15,1 0 1,1 0-154,4 0 0,1 0 176,-3 0 0,-2 0 25,-3 0 1,-3 0 52,35 0 6,-22 0 1311,-23 0-1138,-19 0 1869,-13 0-1779,-11 0 192,-3 0 413,-2 0-430,2 3-545,4 0 6,2 2 1,6-2 21,0-2-27,0 1 33,1-1-5,-1 0-29,0-1 1,-2 0-1,0 0 1,-4 0 0,2 0-6,-1 0 11,2 0-11,4 0 0,1 2 0,9-1 0,2 2 0,8-2 0,1 2-11,4-1 11,-3 2 0,1 0-6,-6-2 0,-4 0 6,-8 0 0,-7-2 0,-5 2 0,-2-2 0,-4 0-3209,0 0 2576,0 0-1355,-2 0 2072,-12 0 336,-6 0 202,-15 0 134,2 0 28,2 0-134,9 0-241,4 0-163,10 0-44,2 0 223,4 0-413,9 0-12,9 0 5,16-3-5,12-2 0,15-4 11,10 0 393,18 0-211,-39 4 0,2 2-157,4 0 1,2 1-503,3 0 0,0 1 399,1 1 0,1 0-12,-3 0 1,-1 0-206,-4 0 1,-1 0-300,41 0-302,-17 3-3763,-19 2 4648,-23-1 0,-17 0 0,-14-4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07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 9912,'-6'6'-375,"0"0"375,6-6 145,0 0-55,101 0-84,-22 0-548,9 0 0,5 0 704,-21 0 1,0 0 97,9 0 1,2 0-71,3 0 1,1 0-110,4 0 0,2 0-410,-27 0 1,1 0 0,1 0 334,30-1 0,1 2-5,-30 0 1,1 1 0,-1 0-2,32 1 0,-2 1-3,-6 1 1,-1 1-4,2 0 0,-1-1-411,-10 0 1,-2-1 379,-1 0 1,-3-2 10,-8 2 1,-3-2-3,-9-1 0,-2 0-274,38 1 296,-16-2 677,-10 0-671,-6 0 0,-1 0 0,-1 0 1239,2 0-1239,1 0-6,3-3 6,0 0 972,5-3-1033,1 1 22,1 0-6,-3-1 0,-5 2 334,-11 2-367,-9-1-6,-13 1 39,-9-1-28,-10 0 62,-6 2 11,-5 0-2504,-1 1 1334,0-2 251,0 0 919,0-1 0,0 2 0,0 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0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4215 4073 7022,'9'0'1170,"-2"0"-1111,38 0 0,12 0 30,8 0-943,11 0 0,5 0 933,17-6-60,-44 1 1,1-2-15,0-1 1,1-2-3,1-3 0,1-1-3,-2 0 0,-1 0 2,-1-3 1,-1 0 185,-4 1 0,-1-2-120,43-19-12,-8-3-51,-2-5 6,2-5-300,-40 22 0,1-1 308,4-2 1,1-1 8,3-4 0,1 0-224,3-2 1,-1-1 324,2-2 0,-1 0 72,0 1 1,-2-1-132,-4 1 0,-1 1-17,-4 3 0,-1 0 859,29-29-783,-11 6-6,-13 3 23,-9 1 72,-5-2-61,-5-3-12,-3-5-10,-1-4 5,-2-7 101,-2-5-29,-3-6-122,-3-6-51,-4-4-248,-7 46 1,0 1 377,1-48-63,-2 3 579,-2 8-685,-2 4-34,-4 6 29,-9 0-1,-8 2-33,-12-1 39,-5 1 0,-7 1 0,-3 1 0,-5 4 5,-1 0-5,-2 3 0,-1 1 6,-2 2-6,-1-1 0,-5 1 0,3 1-6,-5 3 1,-2 3-29,-3 5 29,-3 3-7,-4 3 1,0 5 5,-8 1-39,-2 3 45,42 19 0,-1 0-3,-1 0 0,0 1 3,-1 0 0,0 0-3,-1 1 1,0 0-1,1 0 0,-1 1 3,2 1 0,-1 0-6,1 0 1,0 0-1,-49-9 3,48 11 1,0 1 2,-2 1 0,1 0 0,-2 0 0,0 0-3,0 1 0,-1 0 0,2 1 1,-1 0-1,1 0 0,-1 1 0,2 1 0,-1 1-19,1 0 0,-1 1-4,1 1 1,-1 2-17,0-1 0,0 0-25,-2 0 0,-1 2 13,-2 1 1,-1 1 68,-3 2 1,-1 2-41,-1 1 0,-1 2 8,-3 3 0,0 0-3,-1 0 1,-1 0 19,0 1 0,-1 0 0,-1 0 0,0 1 0,0 0 0,1 0 0,-1 1 0,1 0 0,1 0 0,0 1-3,1 0 1,1 0 2,2 2 0,1-1-3,0 0 0,2 1 3,2 0 0,0 1-3,1-2 0,0 2 3,3 0 0,1 1-3,-1-1 1,1 2 2,1 1 0,1 1 0,0-1 0,-1 2-6,1 2 1,-1 1-1,1 0 0,1 2-11,0 1 1,1 3-1,1 0 0,1 1-20,1 3 1,1 1-17,2 1 0,1 2 8,2 2 0,2 2 9,2 1 0,1 2 8,4 2 0,3 3 25,0 0 0,2 2-42,2 4 0,1 1 11,3 3 1,0 1-15,0 3 1,-1 1-1,3 0 1,0 1 24,0 0 1,1 0-1,0-2 1,0-1 16,2-1 1,0-1-15,2-4 1,1-1 16,-1-2 0,2-1-3,3-4 1,0-1 2,1-2 0,0 1-47,-2 45-159,4-2 147,4-5 6,3-4 45,0-6 794,10-7-834,5-5 51,13-8 211,6-5-211,3-3 12,9-5-1,5-3-6,9-1 1,5-4 0,5-1 188,5-5-189,0-1-2920,6-3 2931,7-3 1,3-1-14,-43-10 0,0 0-164,36 6 0,-6-2 166,-31-6 46,-9-8 55,-12 2 263,-9-6-240,-9 2 3220,-4-2-1024,-4 0-3421,-11-14-4449,-9-9 5545,-16-23 0,13 20 0,2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41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 7481,'-7'0'717,"2"0"-286,5 0 3429,0 0-3860,0 3 0,0-2-84,0 3 11,0-3-1,0 3 74,14 4 0,9 6 0,26 6 12,14 6-7,21 5 1,9 1-3,-43-15 0,0 0-121,0-1 1,-1 0 117,42 12-6,-11-1-67,-13-7-6,-19-2 7,-15-6 60,-13-6 12,-12-1 40,-5-4-1,-3 0 34,0 1 235,-10-1-252,-7 2-5,-17 1-18,-6 4-33,-9 6 0,-1 4-5,-5 5-29,1 9 34,-1 2-11,-1 9 11,1 1 0,3 4 0,4-3 0,11-3-73,7-4-84,9-8-129,6-5-151,4-3-190,5-1-202,2 8-633,0 2 1462,4 3 0,-2-15 0,2-7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16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0 6008,'-18'0'0,"4"0"0,14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3:39.82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2108 1736 10782 180000 90000,'-66'0'354'0'0,"1"0"1"0"0,5-1 0 0 0,9-1-193 0 0,18-1-89 0 0,1-4-73 0 0,-4 0 5 0 0,2 0 1 0 0,-3-1 0 0 0,-1 0-6 0 0,-1 0 0 0 0,-1 0-34 0 0,0 2 28 0 0,-1-2-61 0 0,-3 4 67 0 0,-1 0 6 0 0,-6 2-6 0 0,-1 2 0 0 0,-6 0 45 0 0,2 0 5 0 0,1 0-44 0 0,5 0-6 0 0,5 0 5 0 0,4 0-5 0 0,5 4-11 0 0,0 0 5 0 0,5 6-27 0 0,-1 0 33 0 0,0 0-6 0 0,-1 1 6 0 0,1-1 0 0 0,-5 1 6 0 0,1 0-6 0 0,-4-1-6 0 0,2 2-27 0 0,1 0 33 0 0,3 2 0 0 0,0 0 0 0 0,1 5-6 0 0,-1 3-28 0 0,-2 6 23 0 0,1 2 11 0 0,-1 5 0 0 0,0-1-5 0 0,1 5 5 0 0,-1 1-6 0 0,2 0 6 0 0,-1 1 0 0 0,5-1-39 0 0,-1-2-6 0 0,5 1-5 0 0,4-1 44 0 0,2 3-28 0 0,8 3-16 0 0,0 0 44 0 0,8-1 1 0 0,1-3-40 0 0,3-3 45 0 0,3-3 39 0 0,8 0 0 0 0,10-1-22 0 0,12 3 14 0 0,17 5 0 0 0,5 1 2 0 0,25 17-33 0 0,-13-12 0 0 0,2-2 6 0 0,-22-18 0 0 0,-3-2-4 0 0,3 0 1 0 0,0-1 0 0 0,-1-2 0 0 0,1 0 2 0 0,44 17 7 0 0,0-5-1 0 0,-2-5 62 0 0,6-3-54 0 0,-47-13 1 0 0,1-2-12 0 0,4 0 1 0 0,1 0 16 0 0,1-3 0 0 0,1 0-6 0 0,5 0 1 0 0,0-1-17 0 0,2 0 0 0 0,1-2 13 0 0,4 0 1 0 0,1 0-11 0 0,2 0 0 0 0,1 0-6 0 0,2-1 0 0 0,2 0 5 0 0,2-1 1 0 0,1 0 10 0 0,1-1 1 0 0,0 0-17 0 0,1-1 0 0 0,-1 0 6 0 0,1-1 0 0 0,0 0-4 0 0,-2-3 1 0 0,1-1 19 0 0,0-4 1 0 0,0-2 122 0 0,0-3 1 0 0,-2-4-54 0 0,2-4 1 0 0,-1-3-12 0 0,0-2 0 0 0,0-2-3 0 0,1-1 1 0 0,-1-2-48 0 0,0-1 0 0 0,0-1-28 0 0,0 1 0 0 0,-1 0 0 0 0,1 0 0 0 0,0 1-1 0 0,-1 2 1 0 0,1 2-3 0 0,-1 0 0 0 0,0 3 0 0 0,1 2 0 0 0,0 2 0 0 0,-1 0 0 0 0,-1 1 0 0 0,1 1 0 0 0,-1 0 0 0 0,-2 0 0 0 0,0-1 0 0 0,-2-1 0 0 0,-1 0 5 0 0,-1-1 1 0 0,-2-2 39 0 0,-1 0 0 0 0,-1-3 64 0 0,-1 0 0 0 0,-1-2-25 0 0,-1-1 0 0 0,0-1-28 0 0,-1 0 0 0 0,-1-2-31 0 0,2 1 1 0 0,-1-1-26 0 0,-2 1 0 0 0,1 0 0 0 0,0 2 0 0 0,0 1 0 0 0,1 0 0 0 0,-1 1-6 0 0,-1 2 1 0 0,1 0 2 0 0,1 0 0 0 0,1 1 3 0 0,-3-1 0 0 0,1 1-3 0 0,0-2 0 0 0,0 0 3 0 0,-1-1 0 0 0,-1-1 0 0 0,0-2 0 0 0,-1 0 42 0 0,-1-1 0 0 0,-1-1-6 0 0,0-1 1 0 0,-1 0 19 0 0,-1 0 0 0 0,1 1-39 0 0,-2-1 0 0 0,1 0-17 0 0,-1 2 0 0 0,0 1 0 0 0,0 1 0 0 0,-1 0 0 0 0,0 1 0 0 0,0 1 0 0 0,-2 2 0 0 0,1 0 0 0 0,-3 1 0 0 0,1 1-3 0 0,-4 1 0 0 0,-1 0-47 0 0,40-17 44 0 0,-10 3-11 0 0,-9 3 12 0 0,-9 3 5 0 0,-9 2 0 0 0,-12 2 5 0 0,-7 3-5 0 0,-11 1 17 0 0,-6-2 17 0 0,-7 1-34 0 0,-3-7-6 0 0,-4-4 6 0 0,-14-5 0 0 0,-11-7-5 0 0,-22-2 5 0 0,-13-5 0 0 0,-16 1-17 0 0,33 23 0 0 0,-2 1 14 0 0,-7 1 0 0 0,-2 0-19 0 0,-5-2 0 0 0,-2 1 22 0 0,-5-1 0 0 0,-2 1 0 0 0,-4 0 0 0 0,-1 0 0 0 0,-4-1 0 0 0,-2 1 2 0 0,-2 1 1 0 0,-1 2-3 0 0,-3-1 0 0 0,-2 1-37 0 0,-7 2 1 0 0,-1 2 33 0 0,1 0 1 0 0,-1 2 0 0 0,29 8 0 0 0,0 0 0 0 0,-1 1 2 0 0,-30-2 0 0 0,2 1 3 0 0,6 2 0 0 0,0 2 11 0 0,-2 1 0 0 0,1 2-14 0 0,7 2 0 0 0,0 0-28 0 0,-5 1 0 0 0,1 0 25 0 0,1 1 0 0 0,1 0-22 0 0,-2 4 0 0 0,0 1 8 0 0,1 2 0 0 0,0 2 17 0 0,-2 5 0 0 0,1 2 0 0 0,0 3 0 0 0,0 2-51 0 0,0 2 1 0 0,0 1 0 0 0,-1 3 0 0 0,0 2 47 0 0,-1 2 0 0 0,1 1 0 0 0,0 1 0 0 0,0 0 3 0 0,1 1 0 0 0,1 0 0 0 0,4-3 0 0 0,0-1 20 0 0,3-1 0 0 0,2-2-18 0 0,5-2 1 0 0,1-1 2 0 0,1-1 1 0 0,2-1-6 0 0,3-1 0 0 0,1 0-6 0 0,1 1 1 0 0,-1-1 5 0 0,1 0 0 0 0,0 0 31 0 0,0 1 0 0 0,1 0-26 0 0,-1 0 1 0 0,-1 1-3 0 0,1-1 0 0 0,0 0 33 0 0,0 2 0 0 0,1-1-33 0 0,1-1 0 0 0,1 0 28 0 0,2 1 0 0 0,1-1-31 0 0,4-1 0 0 0,2 0 16 0 0,3 1 1 0 0,2-1-17 0 0,-39 21-39 0 0,8 4 39 0 0,5 1-6 0 0,7 6-10 0 0,2 5 16 0 0,5 4-12 0 0,1 3 12 0 0,5-3-5 0 0,5-3 5 0 0,3-5 0 0 0,9-9 45 0 0,5-7 11 0 0,10-8-6 0 0,5-11-11 0 0,8-7-33 0 0,4-4-6 0 0,1-4-555 0 0,4 9-957 0 0,-4 1 1512 0 0,-2 9 0 0 0,3-11 0 0 0,-2-3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1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1 662 11295,'49'-55'14,"-1"0"1,1 0 0,-1 3-1,0 0 1,0 6-15,12 2 0,0 5-989,-1-2 0,0 2 1081,-4 3 1,-1 3 89,-9 4 0,-3 4 686,22-11-868,-24 19 297,-16 10-297,-9 26 118,-1 17-73,2 34-11,2 20 255,-9-39 0,0 1-289,0 2 0,-1 0-174,0-1 0,-1 1-188,-1-5 1,-1 1-221,-1 4 0,-1 1-4840,0 41 5422,-3-1 0,0-45 0,0-18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18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60 294 11407,'7'81'186,"1"1"1,-1 1 0,1 1-184,1-1 0,0 2-1190,-2 2 1,-1 1 1189,-2-7 0,-2-1 0,1-2 0,-2-4 30,-1-15 1,0-3 564,0 35-508,0-31 562,0-28 160,0-17 527,0-11-1250,0-36 1190,0-15-1273,-2-45-3,2 37 0,0-3-328,-1-9 0,0-1 322,1-8 0,4-1-59,4-5 1,6-1-490,3-2 1,6 0 460,10 0 1,5 2 27,6 2 1,4 4 24,4 7 1,3 6-1,1 8 1,2 5-37,-5 12 1,0 7-158,40-4-128,-24 20 358,-19 43 39,-23 15 68,-14 37 16,-13 15 175,-7-42 0,-6 1-200,-2 1 0,-4-1-9,-6-1 1,-3-2-20,0-3 0,-2-1 9,-23 31-79,7-15 985,14-17-996,13-17 35,11-9-248,12-7 168,23 5 56,26 8 0,36 17-170,-34-16 1,2 4 96,5 5 0,-1 3-542,1 1 1,-4 3 306,-5 3 0,-6 2 11,-9-3 0,-6 3-23,3 44-163,-37-2 175,-42-5 210,6-43 0,-7-3 98,-13 0 0,-5-5 25,-7-2 1,-2-4-621,-5-1 0,0-5 715,1-4 1,0-4 22,2-2 0,2-4 9,5-2 1,3-3 46,5 0 1,3-2 220,-38 0 661,23 0-818,24 0 22,19-2-285,17 2 1507,7-2-1507,18 2 660,20 0-615,31 0-6,31 0-425,-35 0 0,2 0 389,6 0 0,2-2-450,6-2 1,1-3 449,-2 0 0,-1-4-3,-1-4 0,-1-3-20,-6-2 0,-1-2-33,-5-3 0,-2-4 16,-5 0 1,-4-5-212,-4-3 0,-3-5 248,-5-3 0,-3-5-3,-5-5 0,-3-3 0,-2-4 1,-3-1 2,-3 0 0,-4 0 2,0 4 1,-2 3 132,5-36-217,-6 27 82,-5 28 593,-5 19-784,0 15 1119,-2 30-878,5 23 56,2 42-100,0-35 0,1 3 23,2 6 1,0 0-24,2 0 0,2-1-4,3-4 1,1-2 16,1-9 1,2-3-20,29 28 220,5-25-309,7-23-57,7-14 28,1-22 57,3-22 61,-4-23-233,-36 15 0,-4-5 233,1-5 0,-3-2 42,-4-4 0,-2-1 42,-1 0 0,-2 0-20,-4 5 1,-1 2 69,7-30-44,-8 27-90,-4 25 322,-6 16-322,3 23 34,3 24 5,8 28 0,8 26-39,-9-39 0,1 1 102,2 0 1,2-2-201,0-3 0,2-2-266,23 30-128,-1-23-68,3-17 184,-1-19 62,2-9 23,-1-25 184,-1-15 107,-3-28 0,-5-22-11,-21 35 0,-2-2 170,-1-3 1,-2 0-56,-2 2 0,-1 1 49,7-38 110,-4 24-263,-4 29-44,-2 18 44,-1 35 179,3 26-168,6 36-11,-6-27 0,0 3-1011,3 6 0,2 0 719,-1 1 1,2 1 157,4 1 0,2-2-1954,-2-8 1,2-2 2087,2-5 0,-1-4 0,0 1 0,-5-18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18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95 349 11172,'-21'-79'933,"0"0"1,3 9 0,3 12-604,3 20-330,8 20-454,0 11-285,4 14 95,0 16-269,0 21-375,13 35-555,5 7 1843,16 7 0,-13-42 0,-4-18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19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12281,'18'77'104,"0"0"0,0-1 0,1 1 0,-1 2 0,2 2 0,-2-1 0,1-1-104,-2-4 0,-1-1 0,0 0 0,1-1-1318,5 19 1,2 0 0,-1-5 1180,-2-15 1,1-3 0,1-5-125,9 12 1,4-7 266,0-14 1,3-5-441,3-5 0,4-2-59,4 3 0,4-5-182,10-9 0,3-6 675,0-4 0,-3-6 0,23-6 0,-27-10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19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531 750 8171,'-61'29'423,"0"1"0,-1-1 0,-24 16 0,11 11-295,38-2 1,8 10 0,4-2-110,-3 11 1,6 1-20,3-10 0,1 3 0,10-2-62,20 18 1,11-8 58,-6-26 0,6-4-3,14 7 1,7-11 538,32-20-724,7-26-156,1-34-201,-40 3 0,-3-10 514,-1-21 1,-6-10-341,-10 12 0,-4-6 1,-2-1 421,-3-11 1,-3-2-1,-1-2 66,-3-1 0,-2-1 0,-2 1 55,0 7 1,-2 2 0,-2 4 147,-3-14 0,-1 7-34,-1 20 0,-3 5 542,-15-25-326,-4 14-119,-2 5-94,4 16-249,4 16-233,7 18 162,4 27 34,6 45-130,2 1 1,2 11 183,6-1 0,4 5 0,1 4-467,2 16 0,3 5 1,2 0 428,-1-20 1,2 1 0,2 0 0,1-2-17,0-4 0,1-1 0,0-2 0,0-3-204,4 8 1,0-5 0,0-3 27,8 12 0,0-7-132,-5-15 0,-1-2-252,-3-2 0,2 1-312,5 10 1,1 2-1797,-2-5 0,0 0 2668,3 2 0,-3-5 0,4 5 0,-13-25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0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1 795 13368,'27'-71'89,"1"37"135,-7 108-146,-6-13 1,-1 6-1113,2 13 0,0 3 1067,-1 10 1,0 0-17,-3-6 0,-2-4-209,-4-13 0,0-2 212,-2-9 0,-1-2 373,-3 36-387,2-14-1,-2-14 85,2-22 89,-2-21 135,4-11 1028,-4-15-1342,3-24-56,1-26-14,0 2 0,-1-8-358,0-24 0,0-8 396,-2 13 0,1-4 1,-1-4-17,-1 14 0,1-2 1,-1-1-1,1 0 7,-1 0 1,0-1-1,0 1 1,0 2-464,0-16 1,0 2 0,0 5 503,0-13 0,0 8 126,-1 26 0,0 6 109,-3-14-123,-1 23-112,0 9-168,3 18 1299,0 7-1187,4 18 2001,16 25-1855,14 23-57,-5-10 1,4 5-394,6 5 0,1 4 363,3 5 0,0 1-3,3 0 0,-1-1-26,-2-4 1,-2-2-3,-4-8 0,0-3-250,22 24 133,-14-25 44,-7-21 101,-7-13 61,-1-19-5,3-20-50,3-24-6,4-26-3,1-11 3,-19 41 0,-2 1 6,20-44-299,-4 9 293,-3 15 5,-3 13 102,-6 14-57,-3 12-50,-4 8 607,-2 13-759,3 3 666,7 17-424,11 21-23,15 29-59,-18-17 1,0 5-436,3 9 1,0 3 426,1 9 0,-1 3-525,-1 4 0,-4 2 382,-2 2 1,-3 2-194,-3-2 0,-4-1-264,-2-3 1,-4-1-225,-4-2 1,-2-2-745,-2-10 0,-1-2 1568,-2-8 0,0-5 0,0 5 0,0-25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0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10998,'5'-6'532,"-2"1"-218,3 45 0,-3 27-6,-1-11 0,0 6-1180,1 14 1,1 10 0,-2-1 971,-1-8 1,0 0 0,-1 0-53,0 2 1,0 0 0,0-3 4,0 24 0,0-5 0,0-21 0,0-4 336,0-12 1,0-4-340,5 30-11,7-1 118,12-19 664,15-14-581,15-25-88,22-14-130,22-18-22,-40-5 0,1-5-576,6-5 1,0-6 443,0-8 1,-1-4-76,-5-3 0,-2-3 413,-6 0 1,-4 0-644,-8 0 1,-4 1-724,20-37-240,-14 7-4070,-11 15 5470,-5 9 0,-12 26 0,-4 9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1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 12774,'5'68'198,"0"0"0,0 1 1,-1-1-1,0 0 0,-1-2-122,-1 19 0,-2-1-878,0 2 0,-2-1 866,-1-4 1,-1-3-37,-1-6 0,-1-5-25,-1-12 0,0-4 568,-3 27-454,2-32 356,6-21-103,0-16 89,2-11-364,0-27-95,7-34-17,0 14 1,2-5 55,4-16 1,2-4-38,3-4 1,2-2-3,2 1 0,0 0-17,0 0 1,2 3-10,-2 12 1,1 5-20,-2 8 1,0 5-186,15-13 29,-5 32 145,-1 32 56,5 36 0,7 31-17,-20-19 0,0 3-295,1 6 0,-2 1 133,-5 3 0,-2 0 25,-3-2 0,-3-2 28,-3-4 0,-2-3-322,-1 36 825,-6-21-388,-2-27 11,-2-21 313,0-15-100,4-31-6,2-18 73,2-36-207,3 29 0,3-3-39,3-4 0,3 0 5,5-3 1,3 1 10,4 4 0,3 4-50,0 6 0,2 4-61,32-17 61,3 28 84,1 16 39,4 27-61,-1 18-23,0 26-34,-9 16-380,-7 9 302,-12 3-196,-15-5-330,-9-5-302,-10-11-439,-5-11-323,-1-14-1955,-5-11 3618,-2-17 0,1-5 0,1-7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1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13 10237,'0'-7'929,"0"2"-621,-25 38 0,-11 24 399,-5 20-1497,-2 1 1,1 7 934,19-19 1,7-1-62,4 1 0,3 0-216,2-2 1,4-2 195,5-5 1,5-2 330,12 38-216,16-20-56,10-23-16,9-21-18,2-15-22,3-20 970,-1-24-948,-7-25 6,-7-28 181,-26 34 1,-4-2-207,-5-2 0,-2-1 3,-1 2 0,-3 0-12,-5-41-61,-14 16 272,-8 16-541,-20 15-235,-12 12-324,-15 16-327,-16 9-149,-9 14 508,45 12 1,2 5-2224,3 1 0,4 5 3019,8 12 0,6 0 0,-7 3 0,23-9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2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524 1517 9845,'-81'13'504,"0"1"0,5 3 0,8 11-336,26 11 0,7 9-671,1 6 1,6 5 600,2 6 0,6 2-31,7 2 1,4 1-12,2-2 0,4-2 25,5-7 1,5-3 207,18 37 13,17-28 355,22-23-405,9-23-73,10-15-179,7-35-31,-43 7 1,-3-7-349,6-22 1,-5-11 356,1-16 0,-4-10-721,-13 14 0,-2-4 1,-2-4 715,0-10 1,-2-3 0,-3-2-15,-6 21 1,-2-2-1,0-1 1,-2 2-287,-2 1 0,0 0 1,-2 0-1,0 3 291,-1-17 1,-1 2 0,-1 3 16,-1 10 0,-2 3 1,0 4-121,0-12 1,-2 5 166,0 15 0,-1 5 401,-6-26-233,-1 20 2111,0 16-2497,4 22 1804,1 9-1614,0 50 84,2 48 86,1-1 1,1 13-919,1-8 1,-1 7 0,1 3 780,-1-11 1,1 2 0,0 2 0,1 1-15,-1 7 1,1 1-1,0 0 1,0-1-18,1-7 1,0 0 0,1-2 0,0-3-432,1 12 0,0-3 0,2-6 448,4 15 1,2-11-112,0-28 0,3-6 132,17 33-35,12-20 29,2-5-29,7-17 35,-1-18-1,5-18-39,0-29-51,8-27-22,-27 0 1,-3-8 586,3-10 1,-3-4-555,4-15 1,-3-4-3,-3-1 0,-2-1 543,-5 6 0,-2 1-476,-2 1 1,-2 3 2,-6 16 0,-1 4 5,6-36 343,-9 30-343,-6 28-33,-4 17-201,0 11 1463,-4 16-1346,-6 23 84,-8 30 0,7-14 0,0 5 93,-1 9 1,2 3-91,3 7 0,2 0-1,0 2 1,3-1 3,1-7 0,3-2 16,5-9 0,3-3 85,16 27 27,20-28-95,11-25-39,12-15-179,15-26-228,-37-3 0,1-6 270,5-11 0,-1-8 95,4-17 0,-3-10-653,-15 14 1,-1-5 0,-2-2 695,0-4 1,-2-3 0,-1-1-2,-2-4 0,-1-1 0,-3 1-80,-4 5 0,-1 2 1,-2 1 126,2-19 1,-3 2 41,-6 7 1,-3 1-12,-4 12 1,-2 2-20,-1 4 0,-1 2 47,-1-33-106,-5 34 217,-9 26-217,-10 32 33,-12 41 76,14-1 1,1 8 297,0 27 0,3 8-357,5-14 0,2 5 1,1 1-31,3 11 1,2 4-1,1-1-409,1 0 0,1-1 0,0-1 391,2-7 0,0-2 0,0-4-2,0 14 0,0-6-200,0-21 0,0-4-819,0 31-567,-31 1-1371,-9-3 2957,2-44 0,0-6 0,-3 9 0,4-20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3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11328,'98'16'142,"-1"-1"0,1 0 0,-1 1 0,-12-4 0,1 0 0,1-1 0,0 0 1,1-2-1062,6 0 0,1-2 0,0-1 0,1-1 0,1 0 920,-14 0 1,2-1 0,-1 0 0,1-1 0,0 1 0,-1-2-189,15 2 1,1-2 0,-2 0 0,1 0 0,-2 0 186,-3-1 0,0 0 0,-1 0 0,0-1 0,-2 0-47,-4 0 1,-1 0 0,0-1 0,-1 0 0,-1 0 46,-2-1 0,0 1 0,-1-1 0,0-1 0,-1 1 1,19-1 1,-2 0-1,1 0 1,-2-1-2,-4 1 0,-1-1 0,0-1 0,-2 2 0,-2-1 0,-1 1 0,-1 1 0,-2-1 13,17-1 0,-2 1 0,-3 0 0,-12 0 0,-2 0 0,-5 1 16,14 0 1,-8 0-2,-20 0 0,-7 0 129,21 2 1570,-21 0-1307,-15 0 2319,-14 0-2459,-12 0 2755,-11 0-3551,-3 0-8,-16 0-1246,-26-2-5072,-23 0 6842,-24-4 0,41 4 0,7-2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2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1916 10349,'-11'-17'2235,"2"3"-1871,9 14-207,0 0-202,97-109-1490,-34 48 1443,-18 13 1,7-9-1,-5 6-54,-5 6 0,-5 2 28,0-6 1,-4-4-26,-4-4 0,-5-5 79,-1-11 0,-5-5-26,-4-2 0,-3-3 82,-2-11 0,-3-1-447,-2 0 1,-2 3 512,-1 7 1,0 2 70,-1 4 0,0 4-165,0 20 0,0 3 36,0-26-89,0 38-331,0 28 291,0 62 129,-1 6 0,2 12-386,-1 4 1,0 9 0,1 5 407,1-6 1,2 5-1,-1 2 1,1 1-287,-1-9 1,1 3 0,0 0-1,1 1 1,0 0 296,0 1 1,2 1 0,-1 0-1,1-1 1,0-1 1,0 17 0,1-2 0,0 0 0,-1-2-160,1-6 0,-1-1 0,1-2 0,-2-3 125,1 14 0,-1-4 0,0-2 1,-1-12 1,1-1 0,-2-5 1,1 14 0,-2-6-45,-1-21 1,0-4-31,1 26 32,0-23 1381,2-16-1083,0-20 2566,4-27-3082,3-58 185,-3 4 0,2-11-109,-1 2 1,0-7 0,1-3 167,2-14 1,0-3 0,1-1 13,-2 20 0,-1-2 0,2 2 0,-1 0 22,4-17 1,0 2 0,0 6-71,5-16 1,0 11 296,-6 27 1,0 10-250,8-3-33,-8 32-40,7 13 73,3 18 39,15 24 0,9 22-33,13 22 571,-29-36 0,0-1-521,33 35 22,-7-19 614,-4-17-552,-3-21-140,3-13-11,6-28-107,8-20 98,-31 7 1,-2-5-245,3-7 0,-2-4 267,-2-3 0,-3-3-1,-1-2 1,-2-1 50,-4 2 1,-1 2 526,-4 6 1,-2 2-581,11-28-23,-11 35-285,-6 20 207,-6 57 101,1 59 3,-1-4 0,2 12-688,-2-15 0,1 6 0,0 3 694,-1-14 1,0 2 0,0 2 0,0-1-7,0 3 0,0 1 0,-1-1 0,0 0-1,-1-3 1,-1 0 0,0-2 0,-1 0-321,1-5 1,-1 0-1,0-2 1,-1-2 305,-2 14 1,-1-3 0,-1-3 7,0-9 0,-2-2 1,0-3 0,-5 12 0,-1-6-61,-1-17 1,-2-6 57,-12 26 6,3-19 286,-1-10 313,0-16 2071,0-15-2401,-5-15 1576,-6-26-1739,-13-18 68,-10-30-279,28 28 1,0-1 152,0-4 0,1 0-43,4-1 1,2 1-6,3 2 0,2 0-168,-5-38-448,9 8-492,8 8-758,4-7-2150,11 12 4016,9-4 0,-5 35 0,3 9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5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 12236,'2'78'100,"1"1"1,0-1 0,0 1 0,-1 0 0,0-1-165,0 0 1,-2-1-1,1-1-659,-1-5 1,1-1 0,-1-2 316,1 19 0,-2-3-67,1-3 0,-1-2-312,-5-14 1,-1-1 784,-3 1 0,-1-6 0,-5 12 0,0-29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1 262 9956,'70'-47'81,"0"0"1,1 0 0,-3 6 0,0 3 0,-2 11-77,7 14 1,-1 12-349,1 7 0,-1 7 340,-3 2 0,-3 5-31,-5 9 1,-4 6 2,-8 1 1,-5 4 163,-8 0 1,-5 1-279,9 37 27,-21-9 415,-18-9-297,-19-14 265,-9-13-147,-13-15 1155,4-9-505,6-7-174,15-14-269,7-13-62,9-19-56,18-13-61,13-11-146,28 0-291,-24 34 1,5 1 136,5 2 0,3 4-98,2 3 0,2 4-154,2 4 0,1 3-157,-5 5 0,0 2-949,43 1-4796,-23 14 6308,-20 5 0,-27-2 0,-14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6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16 499 10881,'-9'11'403,"2"-2"-302,44-28 0,18-13 257,3-4-697,8-3 0,2-3 429,2-10 83,-11-1 186,-15 5-353,-17 1 131,-13 8-143,-9 2-67,-15 11 0,-14 3 23,-16 8-12,-18 8 480,-4 3-457,-5 8-6,5 14 6,5 13 39,11 20-6,10 11-408,14 11-931,11 23 35,11 0 1310,8-42 0,1-3 0,-2 4 0,9-16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6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1 585 10959,'2'-13'1070,"-1"3"-414,-1 10-63,0 0-593,99-48-28,-37 24-781,9-8 0,3-1 647,9 1 56,-7-3 246,-11-5-522,-15-3 265,-19-3 117,-13-3-6,-10 2-33,-7 4-34,-13 5 1064,-9 12-1025,-18 8 34,-13 11 39,-8 9 23,-5 18-29,-1 16-21,8 24 21,9 14-27,17 5 50,14 5-56,11-5-84,21-5-219,11-7-318,22-13-146,11-11-634,22-15 1401,-6-14 0,-21-9 0,-20-5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7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 10536,'90'2'215,"1"-1"0,-1 1 0,0 0 1,3-1-1,1 1 0,-1-1 1,-2 0-996,-8-1 0,-1 0 0,-1 0 0,1 0 782,0 0 1,1 0 0,-1 0 0,-2 0-3,15-1 0,-1 0 0,-4-1-53,-11 2 1,-4-1 0,-3 0 316,13-2 0,-6 0-441,-16 2 1,-4 0-553,40-1-671,-12 2-3295,-8 0 4695,-21 0 0,-25 0 0,-20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7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8 9996,'-2'9'341,"71"5"1,40-5-51,-22-1 1,10-1-1609,-14-1 0,11 1 0,2 0 0,-4 0 1347,-14-2 1,-2 1 0,-1-2 0,-2 1 1,21 0 0,-3 0 0,-3-1 98,-18-1 0,-2 0 0,-4-1-74,11 0 0,-5-1 466,-14 0 1,-2-2-327,43 1-72,-2 0 60,-14 0 18,-20-3-202,-29-3-140,-18-4 1549,-49-13-3661,-18 2 2532,4 4 1,1 1-1,-9 0 1,8 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8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20 452 10371,'-10'-5'235,"1"2"-106,9 3-90,0 0 73,42 2 12,30 10-32,0-3 0,11 0-678,-14-2 1,5 1 0,2-1 669,14 0 0,3-1 0,2-1-523,-17-3 0,1 1 0,2-2 0,-2 0 527,1 1 0,0-1 1,0 0-1,-2-1-2,21-2 0,-1-2 0,-2-1-38,-4 1 1,-1 0 0,-3-3-206,-10 0 0,-2-1 0,-2-1 159,27-2 1,-4-1-3,-19 1 0,-6 0-17,-14 2 1,-4 0-119,30-10-111,-18 2-35,-12 0 1206,-24 1-1854,-12-2 2034,-41-5-2012,-25-3 375,-44-8 453,32 16 0,-5 0 79,-7 0 0,-3 0 103,-6 0 1,-1 1 30,0 0 1,-1 0 2,4 3 1,1 0 91,6 1 1,3 1 22,7 1 0,4 2 213,-38-5-28,25 4-157,24 6-280,25 2-6,11 2 6,29 2 297,23 13-67,49 9-757,-20-4 0,7 0 611,11 3 0,3-2-30,-23-6 0,1-1 0,-1-1 8,28 5 0,-3 0-37,-11-4 0,-4-1-25,-8 1 0,-2-1 0,-8 0 0,-3 0 142,-7 3 0,-1 2-271,33 18 79,-28 9-1,-27 1 46,-14 11-1,-22 4-50,-16 9-45,-23 7 17,16-39 0,-2 0-208,-4 2 0,-2-1 3,-1-4 1,-1 0-244,-3 1 0,-1 0-443,3-5 1,0-1 974,-37 23 0,37-24 0,16-13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7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10130,'0'-11'-156,"0"2"338,5 80 0,3 48-1261,-5-52 1,0 1 0,1 9 1134,0-1 0,1 8 0,0 6 0,-1 0 0,1-2-437,-2-4 0,0 0 0,0 1 0,-1-1 0,1 1 412,0 4 1,0 1-1,-1 0 1,1 1-1,0-2-2,-1-2 0,1-1 0,0 0 1,-1 0-1,1-1-128,0 16 0,0 0 1,-1-2-1,2-2 118,1-8 1,0-1 0,0-1 0,1-2-2,1-5 0,-1-1 0,2-2 0,-1-2-14,3 15 0,0-3 0,1-3-100,0-11 0,1-3 0,0-4 96,3 14 0,0-6-3,-1-16 0,0-4 701,11 32-1028,1-18-269,-2-7 1657,5-24-3332,-4-12 2929,-1-24 0,-12-2 0,-5-2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7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1 100 8611,'96'15'255,"1"-1"1,0 1 0,-17-5 0,2 1 0,0-3-1,0-2-175,-1-4 0,0-2 0,0-2 0,2 0-1073,8 0 0,2-1 0,1-1 0,-1 1 1011,-1-1 0,1 1 1,-1 0-1,-1-1-7,-5-1 0,-2-1 1,0 1-1,-2-1-8,20 1 1,-2 0 0,-3 0-2,-12 0 0,-3 0 0,-2 1-1,-9 0 1,-3 0 0,-3 0 437,16-2 0,-6 0-369,-14 0 0,-4 0 869,37-6-788,-11 0 51,-6 1 305,-16-1-210,-16 3 2621,-23 4-2868,-13 3 554,-7 2-4234,-2 0 1658,-2 10 1972,2 2 0,-2 1 0,2-5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8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8131,'23'80'-8,"-1"1"0,0-1 0,0-2 1,0-2-1,0-4-211,5 4 1,-1-3-576,2 8 0,0 1-217,-3-8 0,-2-2 1011,0-2 0,-3-5 0,2 5 0,-8-28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3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12925,'24'84'42,"-9"-37"0,3 2-67,7 6 0,2 3-1401,0 3 0,0 1 1000,0-3 0,-1 0-176,-2-1 0,-2-2-4182,14 37 4784,-9-22 0,-14-33 0,-6-20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8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92 6266,'2'24'381,"0"-4"-185,-2-20 1231,0 0-1007,51 38-151,-31-28 79,38 22 50,-44-45-62,-4-7-101,-2-6-17,-4 1 51,-3-3-11,-1 2 16,0 2-106,0 6-84,-5 3-45,-1 6 12,-8 2-51,0 5-39,-2 0-29,0 2 29,0 9 34,1 12 5,2 17 33,5 20 6,5 9-5,10 13-28,14 5-440,16 3 468,-12-45 0,3-1-15,2-1 1,0-1-20,30 32-6,-5-5-319,-12-10-95,-14-3 17,-15-9 151,-9-2 461,-24-8-326,-14-4 66,-25-12 51,-15-8 40,-2-7-40,0-4 0,9-11-247,14-6-363,17-23-724,17-4 1334,11-13 0,7 28 0,0 5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9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0 8713,'-23'95'425,"0"-1"1,2-3 0,4-5-370,9-24 0,2-4-697,1-1 1,3-1 668,2-4 0,3-3 317,16 35-155,12-23 101,16-19-67,7-23 148,4-10-299,1-21-17,-1-16-12,-8-22-44,-9-18 168,-16-14-691,-12-8 663,-10-9-50,-15 1 344,-9 6-434,-15 11 0,-6 18-201,-3 12-88,-1 17-282,1 10-208,-3 13-403,-1 5-4172,4 4 5354,4 4 0,20-2 0,9 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29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11564,'23'71'170,"1"0"0,-1 0 1,2 7-1,0 1 1,-1 2-171,-3 0 0,-2 1 0,1 1-1487,0 2 0,-1 0 1,0-1 1330,-2-5 1,0-2 0,-2-4-192,2 18 0,0-4 8,1-5 0,0-3-499,-4-14 1,1-1 837,4 7 0,-1-5 0,2 6 0,-4-19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0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507 1043 9794,'-77'4'384,"1"1"1,4 5 0,9 10-10,-2 50-1324,33-22 1,4 4 998,3 5 1,4 3-49,4 5 1,4 1-66,4 1 0,3 0 82,4-4 1,4-1-4,7-6 1,6-3 51,26 36 395,25-25-340,17-25-78,6-20-45,10-17 0,-49-12 0,-2-5 0,0-3 0,-3-6-26,-1-10 1,-4-7 0,-5-2 0,-3-3-15,-3-7 1,-4-3-360,-6-1 0,-3-2 399,-3 0 0,-4-1 28,-3 3 0,-2 3 1135,-1-40-933,-3 23 499,0 23-729,-2 23 163,-3 13-342,-5 11 1139,-5 22-960,3 20 11,4 31 28,5 19-494,6-40 1,4 1 456,4 2 1,4-2 22,5-2 1,4-2-66,4-5 1,2-3 101,34 25-12,-1-21-50,0-15 0,-3-17 45,-1-7 5,-7-24-50,-1-19 51,-9-32-626,-21 22 1,-4-5 593,-1-12 1,-4-5-17,-3-17 0,-2-6-2,-3 19 1,-1-4 0,-1 0-472,-1-5 0,-1-2 1,-1 1 506,-2 1 0,0-1 1,-2 4 62,-1-23 1,-3 7-143,-1 20 1,-2 6 159,2 18 0,0 4 218,-7-25-331,1 13-5,4 19 376,0 18-813,6 30 353,0 48 84,5 2 0,0 10 117,0-4 1,0 7 0,1 2-116,4 12 0,2 3 0,0 0-2,0 4 0,0 0 0,2-3-202,2-11 0,3-3 0,0-3 149,3 16 0,1-6-56,1-18 0,1-4-113,-2-8 1,1-1-183,1 1 0,1-1-453,14 43-123,0-14-224,0-26-2613,-1-20 3817,1-19 0,-15-9 0,-7-5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1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40 11827,'73'0'125,"0"0"1,0 0 0,1 0-1,-1 0 1,-2 0-121,15 0 1,-3 0-1494,1 0 0,1 0 1493,0 0 1,-2 0-3,-10 0 0,-2 0 261,-5 0 0,-3 0-267,-9-2 0,-3 0 3,26-2 608,-20-4-507,-23 0 101,-13 2-40,-13 0 1476,-5 4-1638,-3 0-5,0 2-292,0 11 213,0 16 84,0 27 6,4 29-245,-1-32 0,0 2 163,3 7 0,2 1-202,0 0 1,2 0-213,2-2 0,1-1-95,2-3 0,2-2-1628,17 34 2213,-1-18 0,-15-35 0,-7-16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1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0,'-1'57'0,"-1"-1"0,1 34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2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329 99 10903,'-63'-35'510,"11"5"-236,49 24-83,-1 0-57,0-2-33,0 4-45,0 0-51,1 2-5,0 2 0,2 0-5,-2 0-6,2 0-34,0 0 45,-1 0 0,2-2 0,-6 2-6,2-2-5,-4 2-51,-2 0-44,-2 0 16,-3 5 90,-7 14 6,-2 16 100,-4 18-33,6 13-39,4 6 5,10-1-5,5-7 5,3-12 28,5-19 46,5-11 43,12-14-44,7-5-39,13-17-34,6-11 12,5-19 94,1-11 18,-4-3-90,-7-2-17,-5 8 28,-8 7 28,-6 13-112,-9 10-23,-3 13-94,-6 5 117,2 6-6,1 16 6,4 9-140,2 23-78,-1 4 38,-2 2 35,-2-8 89,-6-11 17,2-13 39,-6-11 145,4-7 102,0-4 61,5-2-124,9 0-116,10-12-68,13-7 0,14-15 0,10-4-6,6 2-44,-3 4 44,-5 12 0,-7 8 1,-7 9-85,-7 13-16,-5 11-141,-5 17-195,-6 10-191,-6 7-297,-7 4-263,-1 3-4064,-4-6 5257,3-10 0,-6-22 0,1-11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3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0 744 11558,'11'85'207,"-1"0"0,-1-1 1,-1-4-180,-3-21 0,0-2-391,-1 2 1,0-1 443,-1-7 1,2-2 64,4 34-74,-2-20 211,2-21-154,-4-15 216,-2-15 299,1-7-157,-4-10-342,2-17-89,-2-23-22,2-30-53,-1 26 1,0-3 110,3-10 1,1-3-802,2-8 0,2-3 737,3-6 0,2-2-3,5-5 0,1-1-5,2 0 0,2 1-15,4 2 1,2 3-6,-1 8 0,2 5-34,-1 9 1,3 5-31,-3 12 0,2 7-137,30-13-270,0 27-229,3 24-291,-1 34-264,-4 29 268,-40-3 0,-6 7-875,0 2 0,-5 3 1862,-14 14 0,-3-4 0,5 9 0,-9-26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3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0 254 10515,'74'-21'164,"0"1"1,0-1-1,-3 3 1,0 0 0,-3 5-885,9 5 1,-2 4 786,3 0 0,-1 2-3,-1 1 1,-1 0-40,-2 1 0,-1 0-19,-6 0 0,-1 0 10,-5 0 1,-1 0 199,-8 0 0,-1 0-211,33 0 1,-18-2 317,-16-1-244,-16-4 29,-11 0-46,-13 0 885,-4 0-880,-5-1 80,0-2-91,0-2-12,-5 0-44,-2 2-5,-8 0-68,-1 6-11,-8 0 0,-4 4 72,-7 2 7,-9 14-1,-7 15 6,-5 24 57,-2 20-348,31-31 0,2 2 294,3 2 0,3 2 5,4-1 1,4-1 47,-3 40 17,11-15 55,19-16 18,9-19-68,24-16-78,13-13-117,9-18 44,5-16 73,-1-21 581,-5-20-581,-10-11 6,-7-5-605,-12 2 599,-3 9 0,-6 15 0,-7 16 0,-1 17-107,-4 13-5,-2 7 107,1 17-1,-1 14 605,0 26-751,-4 17-100,-6 11 129,-4 0 118,-4-8 5,0-15 22,0-17 230,0-17 241,0-11 370,0-11 643,0-1-1237,0-19-90,7-12-106,7-27-56,15-13-17,15-15-299,-17 40 1,2-1-8,4-3 1,3 1-210,1 2 0,1 2-191,1 1 1,2 4-214,0 7 0,1 4-2688,29-12 3607,-12 20 0,-29 11 0,-14 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4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1292 10125,'0'4'1361,"0"0"-958,0-4-263,113-102-1913,-56 41 1756,-11 15 0,8-8 0,-8 4-22,-14 8 0,-5 1 359,23-43-214,-7 5 40,-14 9-141,-10 11 7,-9 11 330,-7 11-342,-1 11 0,-2 7-89,0 10 887,-7 4-887,-7 5 249,-15 18-193,-10 12 33,-6 28 56,1 14-51,6 9 57,12-1 78,12-3 11,9-11 40,10-12-12,12-11-55,14-15-124,20-12-168,13-9-180,15-14 29,10-18 229,-42 6 0,0-5-184,0-7 0,-1-5 274,-2-2 0,-3-4 0,-2-2 0,-2-3 2,-4 2 1,-3-2 0,-4 2 0,-2-1 215,13-33 113,-13 15-84,-8 17-102,-10 19-145,-3 13-117,-3 9-125,0 4 595,0 14-353,2 16 0,2 24-129,2 23-89,2 13 134,-4 8 11,0-3 0,-6-8 17,-11-7-67,-9-15 28,-14-9 44,-10-17 46,-5-11-40,-3-14-56,-2-7 12,8-8 16,9-18-129,15-12-296,10-27 11,21-18 57,7 30 1,5-3 109,8-7 1,8-3-839,2 6 0,6-2 1,1-1 582,1 0 0,1-1 0,1-1 575,11-11 0,1-2 0,-6 8 0,-5 6 0,-5 7 0,-8 10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3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4450,'19'-2'0,"-3"0"0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4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195 0 9861,'3'100'274,"-1"0"1,-2-31-1,-1 0 1,-2-2-113,-9 23 1,-2-1-612,-3 1 0,-1-1 547,-1 0 0,-1-2-50,1-10 0,2-2-18,2-5 1,1-3-28,4-9 0,1-4 895,1 35-886,5-21 66,3-21 422,5-17-500,9-15 166,8-9-659,15-6 509,9-20-1841,15-29-2387,0-21 4212,-29 24 0,-3 1 0,3-6 0,-11 13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4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13485,'81'4'239,"0"1"0,-1-1 0,-4-1-390,-20-3 0,-2 0-379,2 0 1,-1 0-261,0 0 1,-2 0-1979,40-2 2768,-12-6 0,-40 5 0,-16-4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5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13082,'98'20'-49,"-1"0"1,1-1 0,-4-2-216,-18-8 1,-2-2-1148,1-1 1,-1-2 1032,-5-1 0,-3-1-68,-8-2 1,-3-3-221,36-14-1355,-29-13 2107,-25-17 1,-20 18 0,-13 5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35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678 1 8679,'-14'28'695,"-4"-4"-614,45 13 1,12 5 63,-7 19 1,-14-1 89,-9 1-16,-17 0-74,-23 1-50,-26-2-395,17-30 0,-5-1 294,-4-3 1,-4-1-329,-10 3 1,-3-3-776,5-2 0,0-1 1109,-5-2 0,5-2 0,-4 2 0,21-10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1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1067 11704,'-40'-29'-269,"9"8"269,31 37 73,0 9-17,3 21 28,9 2 22,8 5 40,12-6 61,6-8-10,7-9 4,3-14-94,5-7-34,1-7-34,-4-7-34,-5-12-5,-11-9-100,-12-11-91,-10 1-179,-9-3 196,-15 3 57,-10-2 72,-19 4-28,-8 4-11,-7 5-28,0 10-67,1 6 106,2 7 12,5 18-29,2 15 56,9 28-33,5 22-436,19-32 1,4 2 485,2 2 0,2 2 17,1 1 0,4-1-79,9-4 1,4-2 224,22 38 89,27-20 107,17-21-51,10-21-216,-37-17 1,1-5-271,2-4 0,1-5 195,3-5 0,-1-5 0,1-5 0,-2-6-51,-1-8 1,-3-5-318,-2-5 0,-3-3 314,-5-6 1,-4-3 8,-2-5 1,-5-3 35,-7-3 1,-4-3-23,-4-4 1,-5-2 2,-3-3 0,-5 1 25,-1-3 0,-4 1 3,-4 2 0,-4 1 34,-2 4 0,-3 3 27,-3 7 1,-3 5 33,0 8 0,-1 4 233,-15-22-328,4 30 293,9 20-416,5 26 33,8 31 90,4 47-145,10-17 1,4 6 144,6 13 0,4 4-322,-2-25 1,3 2 0,2-1 324,4-3 1,1-1 0,3-2-1,13 22 0,4-4-315,2-5 1,4-4 375,1-6 1,3-3-23,-2-5 0,2-3-6,-1-6 1,1-5-37,-6-9 0,-1-5-70,37 2 65,-15-16-62,-14-24 33,-13-22-162,-14-29 17,-15-31 20,-9 28 0,-5-5 100,-5-16 1,-4-4-43,-2-9 0,-2-2 103,0 29 0,-1 0 1,-1 1-3,-6-26 0,-2 5 8,2 15 1,0 4 405,3 9 1,-1 4 10,-12-29-246,4 24-170,7 26-177,8 22 1033,6 39-865,5 24 78,14 40-25,-1-27 1,4 3 462,9 10 0,4 3-491,7 8 0,4 1-25,4 2 0,3-1 5,2 0 1,3-3-6,0-7 0,2-3-56,-3-7 0,1-5-70,-4-10 0,1-5-182,-4-8 0,1-7-296,36 9 94,-7-21 90,-13-24 162,-15-30 74,-16-25 184,-17-37-306,-11 40 0,-3-2 387,-4-7 1,-4-1 10,-1 0 1,-3 0 108,-1 3 1,-3 3 86,2 7 1,1 4 706,-8-21-995,12 31 91,2 24-91,8 37 263,16 26-117,13 40-512,-5-29 0,4 3 371,3 8 1,3 2-6,3 4 0,2 1-303,1-3 0,1 0 196,-1-5 1,2-4-12,-3-8 1,1-4-139,-3-10 1,1-5-205,35 12-27,-4-25-213,-5-21-208,-7-32 12,-11-29 854,-28 12 0,-6-6 91,-3-11 1,-4-3 213,-2-5 1,-3-2 144,-4-2 1,-3 1 14,0 6 0,-2 2-25,-2 9 0,-1 5 1278,-6-23-1676,4 32 38,8 24-38,3 26 364,6 31 45,14 46-283,-2-14 0,4 7-357,3 12 1,3 4 258,-7-24 0,0 1 0,1-1-9,8 29 1,0-4-18,-4-12 1,2-3 39,-1-7 0,0-2-42,-2-9 0,0-1-155,0-3 1,0 0 193,-3-7 1,0-1 32,10 30-27,-7-25 129,-14-21 330,-3-18-229,-7-15 1008,-9-29-1367,-12-27 84,2 2 0,-2-7-634,-8-20 1,0-9 642,7 14 1,0-5-1,2-3-643,-1-10 0,2-2 0,2-1 634,2 0 0,2-1 0,2 2 20,2 9 1,3 1 0,2 6-21,2-11 0,5 9-93,5 23 0,5 9 58,24-7-49,19 26 28,13 15-17,5 12-5,2 33-28,-13 21-404,-19 30 292,-20 17-280,-28 1 498,-9-47 0,-7-1 28,-6-3 0,-6-3 599,-6-1 1,-3-3-603,-1-3 1,-1-2-26,-33 28-34,11-10-39,22-5 2095,18-5-2022,16-5 311,25-3 25,24-3-118,37-6-100,-23-17 0,5-3 85,10-1 0,4-2-203,7-4 0,2-5-925,3-3 0,0-5 768,0-4 0,-2-6 42,-5-6 1,-4-5-411,-5-5 1,-6-5 361,-9-4 1,-6-5 53,-7-5 0,-7-5 64,-9-6 0,-7-3 45,-4-5 0,-7-3 0,-3-2 0,-6-1 187,-7 0 1,-4 1 70,-3 5 0,-4 1-60,-4 10 1,-3 3-140,0 8 1,0 5 187,-21-22-247,10 28 318,9 23-475,13 22 157,6 39 146,7 44-353,4-10 0,3 8 261,3-10 0,2 3 1,1 4-27,2 10 0,1 3 0,1 2-28,4 4 0,1 2 0,1-2-30,-2-5 0,-1-2 0,0-2-144,-5-12 1,0-2 0,-2-4-225,2 15 0,-2-7-39,-4-18 1,-2-4 15,6 36-1058,-2-15-375,0-11 1854,-4-22 0,-2-19 0,-2-18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1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1022 7733,'-17'-78'523,"-1"0"1,1-1 0,0 1 0,-1-9-1,4 4 1,11 13-471,17 16 1,10 11 86,41-8-45,9 7 84,7 14-89,-1 10-51,-3 13 11,-8 18 12,-2 20-558,-5 25 496,-2 24 0,-33-34 0,-1 1-323,-1 1 1,-2 0 204,-2-2 1,-1 0-158,16 33 349,-3-21-348,1-15-51,7-23-22,10-9 341,16-18-156,15-20 47,-37 4 0,0-4 115,1-10 0,-3-4 14,-1-5 0,-4-3 39,-4-4 1,-5-2 2,-5-1 0,-4-1-31,-5 2 0,-3 1 36,-4 3 1,-2 2 797,0-34-584,-5 23-163,-1 23-112,0 20-73,-3 11 67,-7 28 1,-6 18 5,-6 37-3,9-26 0,2 2-61,2 5 0,1 2 64,2 2 0,1 1 2,2-5 1,2-2-396,7 43 393,11-24-40,13-23-503,32-26-958,3-14 1501,15-24 0,-39 8 0,-9-8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1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1 9794,'-39'38'-367,"16"7"0,41-8 0,-2-7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2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0 702 9817,'3'9'1103,"-1"-2"-1103,-2-7 0,75-139 6,-38 62-174,-4 6 1,6-13 0,-8 11 351,-4-16 47,-14 35 1,-3 4 138,-6 6-320,-4 19-50,-4 13-146,-11 21 79,-9 29 22,-18 33 39,20-18 1,2 5-282,-3 7 1,2 4 269,5 4 0,3 1-19,3-2 0,3-1 16,4-6 0,5-2 14,5-10 1,6-3 0,20 27-74,24-28 12,12-21 61,18-17-262,-37-16 0,1-4 187,6-7 0,0-6 69,4-9 1,-3-8-378,-1-8 0,-4-7 436,-3-5 1,-6-4-45,-8-4 0,-5-2 50,-7 1 0,-5 0 132,-5 3 0,-3 2 502,-5 11 1,-2 3-194,3-24-494,-6 31-73,1 23 345,-2 14-317,3 16 942,5 18-796,8 27-68,6 29-30,-9-34 0,0 2-103,1 3 1,0 0 82,-1-2 0,-1-1-16,12 35-6,-6-21 39,-4-26 61,-6-17 135,-1-15 241,1-5-241,4-4 131,6-7-327,4-4-6,5-5-28,2 2 29,2 2-1,2 6 6,7 2 6,9 1 27,11 1 203,13-4-57,10-4-293,14-7 226,-44 5 0,1-2-280,3-3 1,0-2 256,1-1 1,-1-2-62,-3 2 0,-2 0-28,39-18-125,-24 12-32,-19 9-202,-23 9-537,-12 4 158,-9 6-320,0 14 251,3 16-2179,6 15 2986,5 4 0,-7-22 0,-3-12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2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10063,'2'-13'1512,"0"2"-1288,-2 11 589,0 0-724,91 43-38,-45-12-51,14 1 0,0 1 0,-8 9-118,-4-10 1,-5-7 27,-5-11-67,-7-6 117,-3-6 40,-4-2 0,-6-16 12,-4-11-12,-8-26-157,-3-17-45,-3-17-50,-3-12-964,-1 45 1,0 0 764,-1-3 1,1 0-368,0 5 0,0 1 818,1-38 0,3 41 0,0 22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3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1 11077,'-19'91'-280,"0"-1"0,-3 4 0,2-7-757,10-36 1,0-4 1036,-5 8 0,0-5 0,0 5 0,1-18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11330,'34'57'273,"1"1"0,-1 0 0,12 21 1,-2-12-168,3-15-3,6-4-395,-20-20-635,2-2 440,-26-18 172,-2-4 135,-7-2 120,0-2 60,-7-11 0,-6-4 51,-5-9 61,-4 2-28,3 4-84,-1 8-28,-2 5-23,-3 3 46,-7 11-35,-6 10 7,-4 18 27,4 9-50,5 5 6,9-3-258,12-2-291,4-7-360,8-5-390,16-8 1349,8-8 0,-4-10 0,0-5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3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0 305 9593,'5'70'233,"0"-1"1,0 0 0,3 29 0,5-7-108,4-27 0,3-5-216,1-3 1,2-3 243,3-5 0,3-4-25,33 27 106,7-21 73,7-19 34,-1-18 44,2-14 74,-3-24-91,-5-19-134,-7-28-182,-35 29 1,-3-3-12,-3-7 0,-4-3-23,-2-3 1,-4-1-20,-4-5 0,-2 1-73,-2 0 0,-1 0-157,-2 4 1,0 1-96,0 7 1,0 2-668,0-32-341,0 22-572,5 14 1905,9 12 0,-6 15 0,4 6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4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120 550 9453,'15'-88'589,"1"0"1,-2 8 0,0 6 441,2-24-465,-4 30-566,-6 31-510,-4 21 381,-4 46 129,-14 43 36,4-5 1,-1 10-882,-1-9 0,-1 4 1,0 2 844,0 11 0,0 3 0,1 0 0,0 1 0,1 1 0,1-3-21,2-6 1,1-1-1,1-5-52,1 15 0,2-8 188,1-18 1,3-6-200,12 29-11,10-16 22,21-7-195,14-18 116,13-20 152,7-14 0,11-41-28,-42 7 0,-1-6 28,3-13 0,-2-6-231,-1-4 1,-3-3 272,-2 1 0,-4 0-40,-5 3 1,-3 2 184,13-25-131,-18 25 1752,-13 26-1920,-7 12 309,-11 26 16,-9 18-107,-11 25-50,-3 19-50,4 4 5,10-2-11,9-10 598,5-15-788,4-14-59,9-20-205,13-11-470,16-20-208,17-26 57,9-27 780,-30 17 1,0-6 437,1-4 0,-1-3 229,0-1 1,-1 0-273,1 4 1,1 2 22,-2 8 1,2 5-96,32-14 17,-8 27 39,-14 36 370,-13 36-186,-21 1 1,-5 8-1132,1 22 0,-2 9 1044,-2-14 0,-1 5 0,1 1-94,-1 6 1,0 2 0,0 0-1,-1 0 1,1 0 0,-1-3-242,-1-10 0,1-2 1,-1-3 327,1 13 0,-2-5 78,2-12 0,-2-4 293,-6 39-287,-3-5 84,-6-19 27,-2-22 331,2-27-291,0-21-398,-1-37-11,-5-42 269,11 9 0,3-9-286,2 8 0,1-7 1,2-2-338,1-12 1,2-4 0,2-2 353,4-4 0,4-2 0,0 2-13,2 5 0,1 1 0,2 5 0,1 16 0,2 5 0,0 5-64,6-8 1,0 8 37,15-12-28,-7 29-85,-3 13 887,-6 15-1228,-4 7 2402,-7 28-1982,-2 18-22,-6 32 22,0 23 19,-3-39 1,-2 3 53,-4 1 0,-1 0 0,0 1 0,-1-1-3,-4-5 1,0-1 2,-7 42 31,8-17 2,4-12 107,15-16 23,18-9-68,25-16-95,28-10-267,-29-9 1,2-6 156,7-9 1,2-7 25,5-2 0,-1-9-578,6-18 0,-3-11 662,-22 11 0,-2-3 0,-2-4 22,0-3 1,-2-4-1,-3-1-279,-2-2 0,-3-3 0,-3 2 299,6-24 0,-6 4 151,-9 17 0,-5 4 39,-7 12 1,-3 4-149,-3-14-84,-5 26 342,-16 15-342,-12 43 0,-22 26 16,21-6 1,2 6 282,-2 10 0,4 5-316,1 7 0,6 3 17,4 3 0,6 1-135,1 1 1,5-1-303,7-4 1,5-3-366,1-1 1,4-2-1864,2-9 0,3-3 2665,13 40 0,-12-46 0,-12-21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5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555 1082 7554,'-74'-38'416,"0"-1"0,8 4 0,9 0-185,6-8-41,21-4-72,15-1-57,10-5-5,5-1-56,3 0 0,5 3 45,1 7-39,-1 3-1,-5 3 1,-3 0-6,-1-7 106,-10-2 242,-8-9-91,-9-3 141,-5 1 44,0 2 12,3 12-90,5 11-364,7 16-258,8 9 45,5 32 191,5 49 22,7 5 0,5 14-1116,0-2 1,2 9 0,2 5 1143,-4-28 0,2 3 0,0 3 0,1 1 0,1 1-469,1 10 0,2 2 1,-1 1-1,2 1 1,-1 0 441,0-1 0,1 1 0,-1 0 0,1-1 1,0-1-251,-2-7 0,1-1 0,0 0 1,0-3-1,-1-2 250,3 8 1,0-2-1,0-3 1,0-4-2,2 7 0,0-4 0,0-6-128,4 13 1,-1-7 127,-3-20 0,-1-5 3,-2-9 0,-1-3-3,21 40-207,0-1-281,-2-13-200,-10-14-169,-12-23 1787,-27-19-2935,-27-20 2567,-30-18 0,24 7 0,2-5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56 436 9290,'-54'65'1244,"53"-13"-1037,58-42 0,25-14-1319,-15 6 1,5 0-1,3-2 1200,15-2 0,4-2 0,1-1-332,-16 1 0,1 0 0,0-2 0,1 0 293,1-1 0,0-1 0,1-1 0,-2 0 0,-4 0 0,-1 0 1,0-1-1,-1 1-360,20-4 1,-1 0-1,-3-1 313,-9 3 0,-3-1 0,-1-1 9,-8 2 0,-1-1 1,-4 0-103,15-3 0,-5 0 91,-14 2 0,-5 0-39,30-10-17,-18 3 1018,-9 0-917,-18 6 1553,-16 2-1598,-14 6 2767,-9-3-3439,-18 1 588,-9-8-465,-21-2 51,-9-2-298,-7-5-610,-14-7 1406,4 0 0,24 8 0,16 8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6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 9324,'-13'0'734,"3"0"-734,10 0-90,0 0 308,29 12-33,18 0-78,40 12-393,-35-15 0,3 0 286,3 0 0,2-1-3,1 0 0,1-2-62,-3 0 1,-1 0-48,-6 0 0,-2 0 62,36 4-12,-22 2 6,-17-1 0,-17 3-33,-14 0 89,-9 6 744,-5 7-598,-2 14 5,-2 17-100,-9 17 16,-4 13-211,3-40 1,-1 1 143,0 1 0,1-1-45,-1 1 0,1-1-335,-7 45-10,11-42 1,1 1-944,-1 41 1333,4 4 0,2-47 0,2-15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6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60 12377,'-64'-48'-539,"1"36"427,15 87-1019,19-12 1,3 8 1094,-3 12 0,2 4 27,2 10 1,6 1 5,5-5 0,4-1-3,2-12 1,5-3-49,8-4 1,4-3 53,2-9 0,3-1 2,7-7 1,4-2 61,0-5 1,4-5 70,32 14 324,-1-23-364,1-19-22,-3-10-1,-6-11 1144,-9-14-1138,-11-23-38,-12-25-40,-11-28-810,-6 38 0,-2-2 785,-5-10 0,-3-2 25,-1-5 0,-4 0-319,-3-2 1,-2 1 321,-3 4 0,-2 3-3,3 7 0,-2 5 0,2 9 0,-1 5-186,-13-23-609,4 31-426,7 20-146,-3 24 2187,-4 44-2623,-2 18 1937,13-16 1,3 0 0,-3 5 0,6-12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7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11519,'4'-9'-509,"0"2"509,-4 7 330,33 106-1442,-12-15 1185,-5-30 0,2 7 0,-2-1-712,0 16 0,-3-3 661,0-1 1,0-1-23,-1 1 0,-1-3 174,-2-13 1,0-4-259,-2-7 0,0-4-112,4 18 196,-4-28 179,-3-21 739,-3-12-829,-1-21 1458,0-17-1379,0-33 208,0-27-356,0 36 1,0-2 122,0-3 0,0-2-73,4 1 0,3 1-31,1 7 0,2 2 12,23-34-51,10 30 84,5 23-28,11 19-6,8 15-50,10 22 0,9 14-508,-42-8 1,-1 5 160,0 3 0,-2 3-219,-3 2 0,-2 4-465,-4 9 0,-5 3-571,-5-4 0,-4 0 1602,-4 5 0,-3-5 0,-1 6 0,-7-20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7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0 874 12708,'57'-79'43,"1"0"0,-6 6 0,-9 5-37,-15-3-6,-8-6-817,-8-3 862,-6-1 27,-5 3 324,-6 10-228,-5 15-168,-6 15 142,-4 18-316,-2 11 5,-2 18 24,-5 25 89,-1 32 5,14-16 1,3 4-322,4 10 1,2 3 163,1 7 1,3 1 19,9 3 1,6 0 5,3-3 0,6-1-112,6-6 0,9-3-196,11-7 0,6-5-1272,-3-10 1,1-5 1761,8-6 0,-3-7 0,4 1 0,-18-14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8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757 88 11519,'-66'-30'82,"0"1"0,4 7 1,6 16-83,-3 60 5,5 20-689,6 9 684,18 8 0,13 3 39,13 1-34,26 2 15,-6-48 0,5-1 2,8 1 0,4-1-16,3 0 0,1-1 10,2-3 1,0-2-14,-1-2 0,0-1-3,28 24-73,-13-11-50,-19-13 144,-17-13-278,-10-5 213,-26-3-342,-21 0-51,-34 2 358,26-11 1,-3 0-308,-6-2 1,0-2 292,-1 0 1,0-2-390,-1-3 0,2-2-5098,-40-15 5580,16-8 0,40 5 0,18 2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8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10592,'29'85'87,"1"0"0,-1 1 1,-1-4-1,-2-1 1,-4-6-18,-4 4 0,-4-4-427,1 1 0,-1-1 393,2-7 1,0-1 16,-1-7 0,2-2 177,1-7 0,3-4 532,23 30-622,5-23-45,5-23 290,5-16-43,1-22-146,1-27-79,-1-29-224,-32 15 0,-2-6 110,-2-8 0,-3-4-126,-1-8 1,-2-3 124,-2-2 1,-3-1 0,-1 2 0,-2 1-3,0 7 0,-2 2-78,-2 10 1,0 3 77,2-28-145,-4 21-163,-1 16-67,-2 13 234,0 5-694,-1 10 505,0 6-1401,4 7-1137,0 3 2868,8 2 0,-7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4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9217,'46'59'204,"-1"0"0,0 0 1,18 22-1,-10-11-74,-17-13-46,-5-11 926,-7-14-1157,-6-11 119,-6-9-280,-5-6 350,-4-5-260,-2-1 253,-1-14-365,0-12 190,-5-24 140,-7-14 274,-6-6 146,-4 1 84,2 11-100,4 12-220,4 19-184,3 13-134,1 9-23,-2 5 112,-4 10 45,-7 12 12,-6 20 10,-4 12-22,3 8-476,4 1-683,12 9-1670,5-4 2829,7 3 0,0-35 0,0-9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9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0 179 12174,'20'76'347,"0"1"1,0-3 0,-4-4-130,-4 27-64,-6-47 0,-1 1-20,-1 1 1,-2-1-255,2 0 0,-2-1 187,0 49-61,0-5 67,0-5-68,-2-11 29,2-9 150,0-16-184,0-11 118,2-16-112,0-11 162,0-9 112,2-8-57,0-27-223,4-38-51,-4 6 1,1-8-1197,2-25 0,0-7 1247,-2 27 0,1-3 0,-1 0 0,1-1 0,-1 0 0,0 2-205,3-22 0,0 7 202,-1 22 0,0 6 3,5-25 67,-1 30-67,-1 14-11,-2 13-67,-2 15 2189,3 9-2223,5 16 591,15 17-473,15 23 33,14 26-358,-25-32 0,-1 2 319,2 3 0,-2 0-28,-1-4 0,-2 0-179,23 33-140,-15-21-123,-9-16 206,-11-19 264,-1-10 84,-4-13-84,5-24 34,3-17-34,6-32 50,2-15 193,3-2-114,-1 3 34,2 21-163,-3 17-90,1 23 40,2 15 50,1 13-6,8 24 6,5 20 0,6 32-7,-26-29 1,-2 3-145,-1 4 0,-2 1-129,-2 4 0,-3 0-146,-2-1 0,-4 1-255,-2 3 1,-2 1 123,-4-5 0,0-1 557,-2 0 0,-1-4 0,-1 5 0,0-21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9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1 400 9524,'80'11'176,"1"0"1,-1 0 0,1 0 0,7-2 0,1-1-1,1-3 1,2-2-1099,-13-4 1,1-2 0,1-2 0,1-1-1,0 1 964,4-1 1,0-1 0,0 0-1,1 0 1,-1-1 9,-1 1 1,1 0 0,-1 0 0,0 0-1,-1-1 13,-2 0 0,-1 0 0,-1 0 0,0 1 0,0-1-11,15 0 1,-2 1 0,0 0 0,0-1-15,-3 0 1,-1-1 0,0 1 0,0 0-139,-4 0 1,0 1 0,-1 0 0,0-1 118,-2 0 0,-1 0 0,-1-1 0,0 0-20,-3 1 1,-1 0-1,-1-1 1,-2 1-2,18-4 0,-2 1 0,-3 0 50,-9 1 0,-2 0 1,-4 0-376,16-3 0,-7 0-231,-18 4 1,-4-2-469,20-8-1069,-28 3 2093,-27-2 0,-12 9 0,-11 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0:59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1 808 7499,'84'-8'214,"0"0"1,0 0-1,0 1 1,5-2 0,1 0-1,0 0 1,0-2-1142,0-2 1,-1-1 0,0-1 0,1 0 1084,3 0 0,0 1 0,0-1 0,0 1-3,-3-1 1,-1 1-1,0-1 1,-2 1-37,-3 1 0,0-1 0,-2 1 0,0 0-74,-5 1 0,0 0 0,-2 0 0,1 0-75,20-3 1,0 0 0,-1 0 44,-4 0 0,0 0 0,-2 0 9,-2 0 0,-1 0 0,0-1 103,-2 0 0,-1-1 0,-1 1-43,0-1 0,0 1 0,-2-1 7,-4 1 1,-1 0 0,-2 0 14,27-6 1,-6 0-63,-15 5 1,-5 1-74,-15 2 1,-4 0 134,33-7 79,-19 3 106,-9 2 1871,-18 4-1793,-17 6 1356,-14 2-1607,-9 4-6779,-2 0 6661,-5 0 0,4 0 0,-5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03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18431 8276 8231,'2'15'1384,"0"-3"-925,-2-12 958,0 0-1198,44-17-85,-17 0 118,37-18-33,-28 0 16,1-9-44,4-15-523,3-18 379,-18 30 1,-1-5-363,2-7 1,0-3 361,2-6 1,0-4-669,2-12 1,1-5 621,-9 22 1,0-3 0,0-2-607,2-14 0,-1-2 0,1-3 628,-6 16 1,0-1 0,-1-1 0,0-1-24,-2-3 0,-1-1 0,0-1 0,-3 0-10,-1 2 0,-1-1 1,-2 0-1,-1 2 10,0-19 0,-2 1 0,-4 1-2,-7 1 0,-4 2 1,-2 0-531,-1 3 0,-3 1 0,-4 0 504,-6-4 0,-4-1 0,-1 0 5,6 21 1,0-1 0,-2 1 0,0-1-194,-2-2 0,-1 1 1,-1-1-1,0 1 176,0-2 1,0-1 0,0 1 0,-1 0 29,0 0 0,-1 0 1,0 0-1,0 1 10,0-1 0,0 0 0,0 0 0,0 1-10,-1 1 0,0 0 0,0 1 1,-1 0 7,0 1 1,0 0-1,-1 1 1,0 1-33,-1 2 1,-1 1-1,0 1 1,-2 1 3,1 1 1,-2 1-1,0 0 1,-2 2-85,-15-18 0,-3 2 0,-1 1 79,13 21 0,-1 0 0,-1 2 0,-1 1 12,-3 0 1,-2 3-1,-1 0 1,-2 2-7,-2 1 1,-3 0 0,-1 2 0,-2 2-7,-3 0 0,-2 2 0,-2 1 0,-1 2-73,-5 0 1,-1 1 0,-1 2 0,-2 0 69,-3 2 0,-1 0 0,-1 2 1,0 0 6,-3 1 0,0 1 0,-1 1 0,0 0 22,0 1 1,0-1 0,0 2 0,0-1-23,1 1 1,0 1 0,1 0-1,1 0 39,2 0 1,0 0-1,1 1 1,1-1-9,3 1 0,0 0 0,1 0 0,1 1 21,4 0 0,0 1 1,1 1-1,1-1-23,-21-5 0,2 1 0,0 1 0,4 2 0,0 2 1,1 0-1,2 3 0,1 0 0,-1 2 47,-2 3 0,0 0 0,-1 2-49,-2 1 0,-1 0 0,-2 2 71,21 3 1,-1 2 0,0 0 0,-2 0-70,-3 0 1,-2 1 0,-1 0-1,0 0 61,-3 1 1,-1 0 0,-1 1-1,0 0-59,-3-1 0,-1 1 0,0-1 0,0 1 0,-1 0 0,0 1 0,0-1 0,1 1-6,1-1 1,0 1-1,0-1 1,1 1 5,1 0 0,2 0 0,-1 0 0,1 0 0,3 0 0,0 0 0,1 0 0,0 0 1,2 0 0,0 0 1,1 0-1,-1 0-1,2 0 0,0 0 0,0 0 0,0 0 0,0 1 0,0-1 0,0 1 0,-1 1 1,1-1 1,-2 1-1,1 0 1,0 0-2,-2 1 0,1 0 0,-1 1 0,0-1 0,-1 0 0,0 0 0,1 0 0,-1 0-27,0 0 0,0-1 0,0 1 1,1-1 26,0 0 0,-1-1 0,1 1 0,0-1 0,1-1 0,-1 1 0,1-1 0,0 1-2,2 0 1,-1 0-1,1-1 1,0 1-45,2 0 1,0-1-1,0 1 1,1-1 41,-22 2 0,1 0 1,1 0 3,5 0 0,0 0 0,1 0 0,6 2 0,1 0 0,0 0 106,2-1 0,1 1 0,1 1-106,3 1 0,1 2 0,-1-1 0,0 1 0,0 1 0,0 0 0,1 2 0,1 1 0,0 1-2,-1 1 0,0 1 0,0 1 2,1 1 0,1 0 0,-1 1-4,1 2 1,0 0-1,0 1 2,5 0 0,0-1 1,2 1-2,-27 11 0,3 0-14,13-4 0,3 1-115,8 0 1,2-1 131,3 0 0,0 1-20,-2 4 1,-2 1 363,-6 4 0,-1 2-344,-3 2 0,-1 2 0,-2 1 0,1 1 0,1-1 0,2 1-3,1-1 0,1 1 147,1 1 1,0 1-145,1 0 0,1 1-22,-1 2 0,1 1 178,3 2 0,1 0-156,0 2 0,2 0-17,3 1 1,3 1 16,1-1 0,1 1 842,4-2 0,1 1-845,2 0 0,1 0-3,3-1 1,1 1-32,1 3 1,3 0 36,1 1 0,2 2 0,1 3 0,1 4-108,0 6 0,0 5 108,9-20 0,1 3 0,0 2-68,-2 11 0,-1 3 1,0 3 68,-2 8 1,0 3 0,1 1-231,6-18 1,2 1-1,-1 1 1,2-1 229,-1 2 0,1 1 1,1 0-1,1-1-3,1-2 1,1 1 0,2-1 0,0-1-8,2-1 1,1 0-1,1-1 1,1 0 4,-1 20 0,1-1 1,3-1-12,0-3 0,3-1 0,0-1-2,1-2 0,0-1 1,3-1 12,1-2 0,2-2 1,2 0-18,0-5 0,0-1 1,3-2-26,0-4 0,2-2 0,1-2 43,6 18 0,2-3-25,-3-9 0,1-2 28,2-4 0,1 0-3,3 5 1,2 2 2,3 8 0,3 3-2,-6-21 0,1 3 0,1 0-133,3 9 0,2 2 1,2 1 132,4 7 0,1 3 0,2 1-45,-9-17 1,1 1-1,1 1 1,0-1 46,1 1 0,0 1 0,1-1 0,-1 0 0,0-1 0,0-1 0,0 0 0,-1-1 0,10 17 0,0-2 0,0-1 158,-4-6 1,0-3 0,0-1-159,-5-7 0,0-2 0,-1-1 0,13 18 0,-1-4 0,-4-8 0,0-3-3,0-2 1,1-1 2,4 2 0,2 1 0,6 7 0,1 1 0,4 0 0,0 0-101,2 1 0,1 0 101,-2-5 0,-1-1 0,-2-1 0,-1-2 0,-1-4 0,0-1 420,-4-2 1,0-1-393,0-4 0,0-3 20,-4-2 0,0-3-4,1-2 1,2-3 8,-3-2 1,1-3-1,4 0 0,1-2-17,0-3 1,3-1-15,4 1 1,2-1 13,3-2 0,3-2 366,6 3 1,2-1-369,9 0 0,3-1-14,-22-7 1,2-1-1,2 0-20,9 2 0,2-1 0,2 0-133,6 1 0,2-2 0,1 1 144,1 0 1,1-1-1,0 0-11,-4-2 0,-1 0 0,-1 0 0,-6-1 0,-3-1 0,0 0-30,-4-1 0,-1 0 0,-1 1 30,-3-1 0,0 2 0,0-1 0,0 0 0,0 0 0,0 1-2,0 1 0,0 0 0,0 0-17,0 0 1,0-1-1,-1-1-22,-3 0 0,-2 0 0,0-1-7,28 7 1,-4-3 13,-12-3 0,-3-1-28,-6-2 0,-1-1 39,-2-2 1,1-1 19,5 1 0,3 0-141,15 0 1,4 0 139,-24-2 0,1-1 1,3 1-174,11 0 1,1-1 0,2 1 165,5 0 0,0-1 0,0 1 9,3-1 0,0 0 0,-1 0 2,-3-1 0,-1 1 0,-2-2 0,-9 0 0,-2 0 0,-3-1 166,27 0 1,-5-1-164,-18-1 0,-4 0 25,-6-1 0,-3 0-26,0 0 1,0 0-3,3 0 0,2 0 3,16 0 0,5 0-3,-26 0 0,3 0 0,1 0-315,11-1 1,2 0-1,1 0 317,0-2 0,0 1 0,0-1-2,-2-1 0,-1 0 0,-3-1 102,-9 1 0,-2-1 0,-2 0-102,16-2 0,-4-1-14,-6 0 0,-2 0 11,0-1 0,1-2 3,7-1 0,1-1 0,3-2 0,1 0-3,-1-1 0,-1 0-25,-1-2 0,-2 0 3,-4 2 0,-1-2 5,-2 1 1,0-1-37,-2 0 0,-1 0 22,-1 0 1,0-1-23,1-1 0,-1 0-6,0-1 0,1-1 31,1-1 1,0 0 2,1-2 0,1 1 25,1 0 0,1 0-22,-1-2 0,1 1 13,0 1 1,0-1 11,-2 0 0,-1-1 3,1 1 0,0-1 30,-3 0 1,-1-2-3,2-1 0,0-1-29,-3 1 1,0-2 31,-2-1 0,0-1-12,-1 0 0,-1-1-16,-2-3 0,1-1 27,0-2 1,0-3-34,2-4 0,-1-1 0,2-4 0,1-1-23,0-4 1,1-1 562,0-2 0,0-1-540,-1 0 0,0 0 2,-1 2 1,0 1 28,-4 3 0,-1 2 5,0 2 1,-1 3-35,-4 2 1,-1 2 151,-3 2 1,-1 1-133,-3 3 1,-1 1 36,-4 2 0,-1 1 2,-2-1 1,-1 1 1761,33-30-1823,1-3 6,1 0 175,-34 32 1,1-1-182,1-1 0,0 0 3,0-1 0,1 1 0,-1 1 0,-1 0 58,36-31 6,-5 6-61,-7 5 67,-5 6-73,-4 5 1009,-1 4-1003,-1 1-6,-1 1 418,-1-3-418,-1 2 5,-3-1-10,1 3 156,-3 1-162,-1 4 478,1 2-557,-1 5 12,2 2 22,1 3-45,2 3 62,5 0-23,3 4 12,3 0 33,3 1-11,-1-1 28,-1-2 0,-1 0 0,-3-3 6,2-2-1,1-6 1,5-3-1,1-6-5,5-1 0,-1-3-5,2 2-1,-4 3 6,0 3 0,-7 6 6,-5 4 50,-5 6-51,-7 5 152,-3 1-6,-9 2 51,-1 2 106,-8-2 39,-4 4-38,-5 0-80,-6 1-229,-2 2-1882,-4-1 471,-39 2-2179,-6 4 3590,-45 0 0,45 1 0,2-2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03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 9078,'-9'0'1439,"60"53"-6937,16 20 5526,-23-25 0,6 7 0,0 3-28,2 9 0,-1 4 0,1 4-133,-8-10 0,1 3 1,0 1-1,-1 1 133,2 6 0,-1 0 0,0 2 0,-1 0 0,-2-1 0,1 1 0,-2 0 0,-1-3 0,7 15 0,-1-3 0,-2-2 124,-3-9 0,-2-2 0,-1-4-127,8 15 1,-1-6 2,-3-11 0,0-3 0,-2-2 0,1-1 2,2 0 1,1 0-3,5 4 0,1 1 0,1-3 0,0 0 3,-1-4 0,0-1-154,-5-8 1,0-2 152,-5-6 1,-1-3 3,29 30 1884,-7-17-1834,-11-10 2035,-8-13-2024,-9-10 1242,-9-8-1309,-8-7 620,-7-3-1046,-5 0-1030,-2-7 1456,-11-9 0,7 6 0,-7-4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04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2888 48 9380,'-91'-28'420,"-1"8"-246,22 39-881,-19 13 808,38-4 0,-1 3-569,-8 7 0,-1 5 549,-9 14 0,-2 6-528,17-12 1,-1 5 0,-1 3 464,8-7 0,-2 4 0,0 1 1,-1 2 24,-6 5 0,0 2 1,0 0-1,-1 2-11,-3 2 0,-1 2 1,1-1-1,0-1-395,2-4 0,0-1 1,0 0-1,2-3 391,-12 11 0,2-3 0,1-3-10,11-11 1,1-2 0,1-4 0,-13 11 1,3-4-141,4-4 0,2 0 124,2-3 0,0-1 14,0 1 0,1 0-17,8-7 0,2-2 652,-30 24-652,29-24-62,23-21 1341,14-11-1615,7-7 1960,2-2-2811,27-28-4010,7-9 5197,31-34 0,-29 32 0,-4 4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04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60 9442,'-28'-48'207,"23"37"-95,24 48 0,15 30-34,8 11 1,5 8-1565,-8-9 0,1 4 0,3 3 1498,-7-13 1,1 2 0,1 1-1,0 1-11,1 4 1,0 1-1,0 0 1,0 0 9,0-3 0,0 0 0,0-1 1,0-2-12,-3-6 0,0-1 0,0-1 0,-1-1 1,8 13 1,-1-2 0,0-4 13,-3-8 0,-1-3 0,-1-1-15,12 19 0,-2-4 279,-4-8 1,-1-3-280,-2-2 0,0-2-25,-2 2 0,1-1-12,3 4 1,0-1-15,-3-3 1,-2-1 27,-4-4 1,-2-2 753,17 30-742,-16-23 11,-12-20 50,-9-21 2335,-7-9-2413,-2-9-110,-11-18-2159,-10-9 2297,-12-22 0,9 19 0,4 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05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3118 8 7699,'0'-4'493,"0"0"-387,0 4 219,-69 22-84,15 6-132,-6-1 1,-5 4-639,12 3 0,1 4 674,-10 6 1,-3 4-1032,-12 12 0,-3 4 947,17-13 1,-2 3-1,-3 1 3,10-7 1,-2 2-1,-2 0 1,-1 1-29,-7 5 1,-1 0-1,-2 1 1,0-1-536,-3 2 1,-1 0-1,-1-1 1,0-2 530,1-2 0,-1-1 0,1-1 1,1-2-11,7-5 0,1-2 1,1-2-1,1-1 17,-12 5 0,2-3 1,4-3-266,-14 8 0,7-5 279,16-8 0,5-3 154,10-4 1,4-1-202,-29 17-1,7-3 23,14-7 1509,16-6-1537,15-10 2628,12-9-2662,5-1 1067,2-6-1744,2 2 375,3-2-617,32-5-4410,10-11 5363,36-12 0,-38 9 0,-4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05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7974,'2'-2'5,"0"0"68,-2 2 140,44 114-2047,-23-51 1,2 7 1883,-2-6 1,3 8-1,1 5 1,0-2-514,-1 0 0,0 0 1,0 1-1,1 1 503,1 6 1,1 3 0,0 0 0,1-2-18,1 0 1,1 0 0,1-1 0,-1-3 20,8 13 1,-1-3 0,1-3-21,-3-11 1,0-4-1,-1-3 1,10 10 1,-2-6-7,-6-12 1,-1-3-155,-4-4 0,0-2 157,-2-2 0,0 1-22,1 3 0,-1-1 0,-3-2 0,-1-2 1083,20 41-1083,-17-19 50,-7-23 2738,-11-14-2452,-4-17 1828,-4-6-1934,-2-9 533,0 0-1037,-2-2-534,-30-4-716,-8-6 1524,-34-8 0,35 7 0,4-2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34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0 8265,'-15'0'-706,"2"0"700,1 56 1,5 22 5,-3 3-883,2-20 0,-2 11 0,0-3 883,-1 15 0,-1-2-1574,-1 3 1,-1 3 1573,2-15 0,-1 2 0,1-8 0,1-7 0,2-6 0,-9 34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4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1 961 9182,'63'-48'-175,"0"1"0,1-1 1,-5 2-1,-2 0 0,-8 3 15,-9 0 1,-6 0 47,-3-5 0,-3-1 39,-8 2 0,-4-2 399,-3-1 0,-3 0-326,-3-42 297,-3 10 505,-4 22-679,0 19 108,0 22-326,0 9 539,0 12-444,-2 20 242,2 20-57,-2 30 11,2 23-372,4-43 0,1 0 257,1 3 1,2 0 80,20 41 6,4-15 11,2-22 23,-2-19-46,-3-19-27,1-12-17,0-7-11,3-12-28,1-12 492,0-20-346,-1-16-57,-4-10 51,-4-3 44,-5 1 191,-4 12-280,-4 14-168,-4 19-224,-3 13-44,-1 9 139,2 15 95,2 18-201,7 24-359,7 27 157,-8-35 0,1 4-765,3 13 0,0 2 146,0-2 0,-1 1 1056,3 6 0,-2-5 0,1 7 0,-5-23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35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979 135 8898,'-3'-15'1350,"2"2"-700,1 13 318,0 0-811,-71-42-73,36 28-84,-10-10 0,-2 3-5,2 17-51,-5 3-17,-9 9 73,-7 16-51,-2 20-379,1 21 427,36-25 0,4 3-28,1 5 1,4 2 27,5 3 0,4 3-34,4 1 1,3 1-65,2 0 1,4-1 38,9-1 0,4-2 6,2-6 0,5-3-11,42 32 6,13-21-63,7-21-105,7-17-135,-2-11 33,-3-26 147,-9-18-113,-15-32 243,-36 24 1,-4-4 53,-5-7 0,-5-3 67,-3-3 1,-2-1 30,-2-3 0,-3 0 67,-4 5 0,-2 1 22,-1 8 1,-1 2 216,-15-25-404,2 28-73,7 25-269,2 14 337,6 27 5,2 23 145,1 39-92,2-24 1,1 3-525,-1 11 1,0 3 470,1 7 0,2 2 2,3 1 1,3-1-288,1-3 1,3-3 284,3-5 0,3-3 3,0-9 0,1-2-3,-2-7 0,1-3-15,14 35-69,-8-14-67,-6-6 62,-10-5 77,-5 6-83,-15 6 56,-18 16 494,5-34 0,-6 1-455,-7 7 0,-5 2-24,-5 6 1,-4 2 23,-3 3 0,-3-1-530,0 3 1,-1-1 529,0-2 0,1-1 0,2-3 0,1-1-6,4-6 0,2-1-271,4-4 0,2 0-65,4-3 1,2-1-1730,6-4 0,2-2 2071,-14 32 0,21-35 0,11-20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35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10791,'57'71'263,"0"0"0,-1-7 1,-3-9-124,15-10-118,11-9-659,6-9 296,7-7-191,-40-14 0,1-2-852,43 2 1384,-3-13 0,-45 5 0,-18-5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36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721 175 8134,'-56'55'2,"-1"1"0,0 0 1,5-6-1,0-1 0,5-7 23,4-7 1,3-7 227,-30 14 155,9-20-60,17-15-348,7-31-145,10-17 145,1-30 78,6-19 34,2-6-594,10 4 661,3 13 68,5 22-242,10 19 233,12 19-143,22 11 101,17 7-95,17 6 56,13 10-68,-42-3 1,1 3-90,3 4 0,-1 3-65,1 1 1,0 2-96,-2 4 1,-1 1-110,-1 0 0,-1 2-160,3 6 1,-1 0-393,-4-4 1,0 0 820,1 2 0,-3-3 0,2 1 0,-14-12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36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0 120 8926,'2'-3'1697,"0"2"-10796,-2 1 9099,48-51 0,-37 38 0,37-38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3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108 408 10786,'-60'-23'218,"13"3"-218,63 14 39,16 2 17,33-6-14,-14 6 0,7-2-879,18-2 1,6-3 847,-13 2 0,4-1 1,2 0-664,9-3 1,3 0 0,-1-2 651,1 1 0,-1-2 0,-1 0 0,-6 2 0,0-1 0,-5 0-178,14-3 1,-6 1-89,-16 3 0,-4 0-305,-8 3 0,-3-1-1244,39-10 1815,-1-2 0,-43 11 0,-14 3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37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0 9509,'-8'10'711,"25"6"-442,70 19-1018,-33-15 0,3-2 774,9 1 1,3-2 2,2 1 0,2-2 8,2-2 0,0-1-2,-3 0 0,-2-2-6,-4-1 0,-2 0-28,-6 0 0,-2-1 0,40 11 381,-17 2-443,-17 5 18,-18 3 32,-17 11 306,-15 9-283,-7 20-11,-22 18-62,3-33 1,-3 1-402,-10 5 0,-4 2 233,-2 3 0,-2 1-114,-2-4 0,0 1-206,6 1 1,2 0-493,2-12 1,5-1 1234,-1 41 1,11-48-1,12-19 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39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1700 282 9615,'-33'-63'360,"1"0"0,3 6 1,2 12-221,-1 23-78,4 7-12,-3 6-50,-1 4-56,-5 3 0,-9 7-11,-9 14 67,-14 16 0,-11 16-267,33-20 0,1 2 264,-1 0 1,2 2 2,1 0 0,2 1 0,-25 32-119,17 0 63,17-4 56,15 3-6,9-1-44,10-3 44,9-3 6,10-10-45,10-13 45,3-9 73,3-16 5,0-5 517,-1-7-595,1-14 170,0-11-159,-4-19 40,-3-11-46,-5-5 51,-8 2-33,-6 7-23,-9 14-252,-3 12-129,-2 15-129,0 5-5,0 5-634,0 0 1071,4 0 61,0 0 17,4 0 218,0 0 130,0 0-12,0 0-11,-2-7 6,1-4 61,-2-5-191,-1-2-89,-2 4-39,-2 2-34,0 5 17,0 1-56,0 2-73,0 2-593,0 0 145,3 2 179,1 0 118,8 0-11,2 0-202,8 5-95,2 0-84,5 5 140,-1-4 207,4 0 96,-6-4 161,1 0 12,-6-2 51,-4 0 38,-7 0-16,-4-9 185,-4-6 151,-2-12 111,-9-6-5,-11-6 12,-16 1-141,-12-2-4,-11 5-108,-6 5 6,-7 8-17,-7 10-179,1 7 6,-6 26 39,4 19-613,37-3 0,5 7 576,0 9 0,6 6-50,0 8 0,6 5-39,5 5 0,6 3 16,3 2 1,5 1-17,7-2 0,7-1 27,7-6 1,7-3-9,5-8 1,7-5 94,7-8 1,7-7-246,2-8 0,3-7 203,3-8 1,3-6-34,3-2 0,1-8-42,1-9 0,-1-7-53,3-3 0,-3-7 53,-2-8 0,-2-7 3,-4-6 0,-3-6-1,-5-5 1,-5-4 0,-6-4 0,-6-4 5,-5-3 1,-5-3-9,-7 2 0,-4-1-17,-2 4 0,-3 1-3,-5 7 1,-3 2-26,-11-34-106,-11 24 78,-3 24 67,0 15-223,7 17-2205,1 5 2375,0 46 0,3 19 90,5-12 0,1 6-220,-1 14 1,-1 10 0,3-1 208,5-9 1,2-1 0,1 1-20,-1 5 1,1 1 0,1-2 1,1 29 0,0-3 16,1-13 1,0-3-17,1-4 0,0-3-187,0-5 0,0-2 184,0-2 0,0 0-3,0-5 1,0-3 2,0 38-133,0-26 128,0-14 2682,-3-18-2677,-14-2 1402,-15-5-1402,-23 5 5,-22 5 77,31-17 1,-2 1-55,-7 4 0,-3 0 8,-4 5 1,-1 1-385,-4 2 0,-1 2 348,-3 4 0,0 3 28,-1 0 0,1 1-28,-1 2 0,1 1 3,3 0 0,3 0-3,3-3 0,2-1-157,8-4 1,3 0 147,8-7 1,3-1-143,-17 18-213,21-13-190,19-14 207,9-9-644,29-9-2649,11-2 3640,26-13 0,-24 7 0,-6-7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39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881 64 9218,'4'-19'1080,"0"3"-867,-4 16-174,0 0-39,-30-28 90,-9 38-56,-45-7-32,37 20 1,-2 8-376,-8 1 1,-1 1 372,-4 1 0,1 0 0,1-1 0,2-2-59,4-2 0,3-2-288,-31 13-202,25-11-72,27-17-326,21-9-969,29-21 1916,17-13 0,-9 8 0,-2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39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1002 1 9335,'-89'42'43,"1"1"0,2-1 0,5 0-43,24-7 0,3 0-330,-2 1 0,-1 1 229,1 1 0,0 0-196,5-3 0,1 0-143,6-1 1,3 0-950,-23 21 1435,21-10 1,23-22 0,11-11-1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39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1031 6 9178,'-20'-2'208,"4"0"-206,-32 1 1,-10 2 3,-17 11-733,-10-4 1,-5 3 726,27 5 0,3 2-112,-3 2 0,0 2-264,-2 3 1,2 2-538,9-1 0,3 2 913,4 1 0,6-1 0,-3 2 0,20-9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5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0 698 9873,'0'-11'2217,"0"2"-2026,0 9-236,0 0-11,65-106-492,-36 60 545,11-19 0,-3-1 3,-17 20 127,-10-1-194,-5-5 67,-5-1 67,-3-1 40,-5 4 5,-3 10 298,-1 13-410,3 11-146,2 8-100,-2 7 5,-3 13 185,-8 17 5,-5 29 51,-5 27-6,14-31 1,3 3-431,3 5 0,2 2 206,1 4 1,3 1-135,6 0 0,7 1-219,11 3 1,7-1-348,1-4 0,7-4 930,14 1 0,1-8 0,1 6 0,-7-22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40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20 9565,'0'-11'-959,"0"2"959,0 9 219,0 0 39,-1 94-118,0-31-367,0 9 1,0 4 226,1 21-166,1-45 1,-2 1-73,-3 6 0,-2 2-272,0-4 1,-1-1 509,-6 3 0,0-5 0,-1 5 0,2-20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41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131 269 9324,'-28'69'476,"5"10"-437,16 16-518,5-41 0,1 0 479,-1 1 0,2-1-14,0-2 0,0-2-53,0 34 268,0-23-308,0-22 270,0-21-62,0-9-11,0-11-90,0-20 5,0-18 46,0-32 195,0-23-272,0 40 1,0-1 187,0-3 1,0 0-35,0 0 1,0 1-3,0 4 0,0 3 48,0-37-79,0 19-56,5 18-33,7 15-6,13 9 0,15 5-12,14 4-133,15 2 66,11 3-100,7 4 515,2 2-431,-1 5 11,-7 0 78,-11 2-55,-11 0-79,-17 0 106,-11 0-50,-11 0 22,-3 7 51,-3 7-45,4 14 288,0 11-232,2 15 0,-2 13 28,-3 14-28,-3 11-350,-5 7 277,-4-1 17,-3-7 56,-2-13-33,-7-19 33,-2-16 67,-10-13-34,-1-9-27,-9-5 67,-7-2 277,-13-2-345,-11 0-5,-11 1 0,-5 0 6,-3 2-6,8-3-6,8 2-67,14-4-100,13-2 61,14-4-67,13-2-258,7-2-102,6 0 293,14-4 145,8-7 101,14-6 118,1-7 240,-1 1-66,-8 4-129,-8 4-163,-12 8-163,-7 4 163,-5 19 252,-12 14-129,-13 26-27,-18 21-607,17-33 1,-2 0 515,-3 4 1,-1 0-9,-1-2 1,0-1-56,1-3 0,0-2 58,-24 23 56,15-15 68,15-23 189,13-11-313,9-13-263,4-22 950,14-18-810,13-27 123,19-14-116,-16 38 1,3 1 118,3 1 0,2 2 25,1 1-1,3 3 41,40-20 21,-1 9 62,-6 15-22,-5 10-42,-11 11-87,-5 5-17,-11 6 6,-5 12-45,-7 7 0,-5 15 500,-6 2-478,-4 3 49,-6 3-65,-4 2-62,-2 1 44,-2 1-44,-6-4 112,-7-3 17,-10-5 129,-10-5 16,-7-3 6,-6-4-78,-7-3 22,-5-2-107,-8 2-5,-6-3-216,-9 6 216,-3-3 0,1 2-84,5-5-156,13-3-544,15-7-1496,16 0 2280,19-6 0,7 0 0,8-2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42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428 1022 10762,'-79'0'414,"0"-1"0,7 0 1,8 0 375,12-3-219,13 1-442,13 0-89,14 1-348,7-2 53,33-4 255,44-4 22,3 1 1,13-3-1059,-3 2 0,8 0 0,5-2 1050,-9 2 0,5-1 0,2 0 0,3-1-428,-10 3 0,2-1 0,1 1 0,1-1 0,1 0 416,2 0 0,0 0 1,2 0-1,-1 0 0,-1 1-308,-1 1 1,-1 0 0,0 0 0,0 1-1,0 0 306,-2-1 0,-1 1 0,0 0 0,1 0 0,-2 1-211,0 1 1,-2 0 0,1 0 0,0 1 0,0-1 210,3 0 0,0 0 0,1 0 0,0 0 0,0 0 0,3 0 0,0 1 0,1-1 0,0 0 0,1 0 0,-14 1 0,1 0 0,0 0 0,0 0 0,1-1 0,0 1-25,2-1 1,0 0 0,1 0-1,0-1 1,0 1 0,1 0 9,0-1 0,1 1 0,-1-1 0,1 0 0,0 1 0,0-2-6,0 1 1,0-1-1,0 0 1,0 0-1,-1 0 1,1 0 18,-2 1 0,1-1 0,-1 1 0,0 0 0,-1-1 1,0 1 0,-3 0 0,-1 0 0,0 0 0,0 0 0,-1 0 0,0 0 1,12 0 0,-1 0 0,0 1 0,-1 0 0,-2 0 0,-6 0 0,-2 1 0,0 0 0,-2 1 0,0-1 0,11 0 0,-1 0 0,-2 0 0,-3 1 182,14-2 1,-3 1-1,-4-1-136,-14 1 1,-4-1 0,-4 0 412,14-2 0,-8 0-336,-19 1 0,-4 0 1808,31-7-1629,-19 1 90,-7 0 6,-16 0 2421,-16 6-2555,-16 2 1387,-7 4-1651,-4 0 824,-2 0-1827,-7-2-721,-11-1-562,-28-2-4746,-10 1 7032,-17-1 0,33 4 0,11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44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3225 0 7688,'7'96'337,"0"0"1,-3-23 0,-2 2-1,1 2-167,-1 7 0,0 2 0,-1 4-1272,-3-12 1,0 3 0,-2 2 0,0 2 1214,-2 7 0,1 2 1,-2 1-1,-1 0-18,-2 4 0,-2 0 1,0 1-1,-1-1-382,0-2 0,-1 0 1,0 0-1,-1 0 323,0-2 1,0 0-1,0 0 1,1-1-1,0-5 1,1 1-1,0-2 1,1 0-45,1-4 1,0-1 0,2 0 0,0-1 8,1-4 1,1 0-1,1-1 1,1-1 27,0 19 1,1-3 0,2-1-17,0-7 0,1-3 0,2-1-124,1-9 0,1-1 0,1-3 156,2 18 0,1-4-9,2-12 0,0-1-16,1-3 0,-1-1-20,1 0 0,0 1 0,1 6 0,0 1 2,1-3 1,0-2-3,0-1 0,0-3 617,-2-10 0,0-3-611,9 33-6,-6-25 2311,-2-19-2238,-7-18 2151,0-9-2061,-4-8 1055,0-2-938,0-2-116,-9 0-287,-14 0-95,-21 0 72,-29 0-23,-20 3-231,33 2 1,-3 1 337,-12 5 0,-5 2-701,16 0 0,-1 2 0,-2 0 733,-4 3 0,0 1 0,-1 1 11,-4 1 0,-1 2 1,3 0-291,4 1 0,3 0 1,1 0 308,-23 9 0,3 2 0,3-1 0,3 2 22,3-1 1,1 1 5,-1 2 0,0 0-28,1 1 0,1-1 28,6-1 0,2 0-28,3-1 0,2-1-183,3-3 0,1 0 180,0-1 0,1-1-34,3-3 1,-1-1-384,-3 0 1,0-2-463,7-3 0,1-2 987,-42 9 0,45-13 0,21-9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46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722 174 10494,'-67'-47'24,"1"1"1,4 2-1,7 13-24,7 27-33,3 2 33,2 6-34,-3 16 28,-2 13-22,-5 26-22,1 14-151,26-30 0,3 2 198,1 4 0,3 1 0,4 0 1,3 2-1,4-2 0,2 1-59,1 42 57,10-12-79,11-13 84,12-18 50,10-17-44,9-17 83,5-9-38,7-7-51,8-16 0,7-11 11,2-21-11,-5-11-166,-4-5 272,-13-2 96,-8 7 476,-15 9-454,-9 12-134,-12 16-90,-5 11-219,-5 7-5,0 4 434,0 13-210,0 9 0,6 22-28,5 13-40,13 11-296,10 7-1020,10 5 832,-15-32 0,2 1-996,0-2 0,1 0 1548,5 5 0,-2-3 0,3 4 0,-9-16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48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705 4 7207,'-10'-2'1769,"1"0"-1331,9 2-63,0 0-375,-32 2 0,7 21 5,-36 22 119,7 38-700,20-29 0,-1 3 604,-3 9 0,0 2-6,-4 5 1,1 1-20,1-1 0,2-1-3,2-3 0,2-3-161,5-8 1,3-3 82,-14 31-118,15-29-168,13-26 90,6-17 167,6-11-241,6-15 1299,9-18-951,12-22 112,10-27-89,-14 34 0,0-2 126,2-6 0,1-1-23,2-1 0,2 1 44,1-1 1,1 2-76,2 4 1,1 3 18,2 3 1,2 5-14,0 6 0,3 6 33,45-14 57,6 23-91,6 10-66,-47 13 0,1 4 22,3 1 0,-1 4-54,1 8 1,0 2 2,0 4 1,-2 2-6,-1 2 0,-2 1-190,-3 2 0,-3 2-146,-4 1 0,-4 3-323,-9 4 1,-6 4-2064,9 43 2722,-22 1 0,-7-44 0,-2-18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49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0 7593,'-18'0'246,"4"0"-246,14 0 779,0 0-561,-42 7-16,31-5 73,-28 5-62,53-7-118,8 0-39,17 0 11,11 0-67,17 0-95,11 0-405,-22 1 1,3 0-157,-1 1 1,0 0 655,13 1 0,-4 0 0,5 1 0,-18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49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0 420 11357,'96'-3'141,"-1"0"1,1 0 0,-3 0-184,-17 3 0,-3 0-1310,1 0 1,0 0 1020,-6 0 1,-2 0 5,-9 1 1,-2-2 327,32-6-625,-26-3-364,-25-14 683,-19-5 303,-19-9 381,-24-8 134,-19 0-191,-23-3 163,-11 5-308,-8 4-116,-5 10 149,-1 7 236,7 11-263,16 4 936,26 6-1211,21 2 90,37 7 370,34 13-247,-1-4 0,6 2-502,10 5 1,4 2 400,14 3 1,2 0-20,-1-1 0,-1 1 30,-7-1 1,-3 0-4,-1-1 1,-5-1-31,-16-3 0,-4 0 186,27 20-287,-33-3-28,-22-1 129,-26 6-117,-23 8-208,-24 4-707,-22 6 575,31-31 1,-2-1-320,2-3 0,1-1 983,-42 21 1,40-25-1,20-7 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0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 11043,'-38'60'241,"0"0"0,2 2 0,5 1-202,12-2 0,4 1-549,-3 1 1,1 0 534,2 0 0,0-2 25,-1-6 1,0-2-40,-8 40-11,4-22 388,7-19-383,5-19 250,2-15-109,4-11 39,0-5 291,2-2 411,0-3-887,5-18 0,9-13-40,8-26 40,14-10-5,2-6-85,9 5 17,1 9-44,3 15-1,-1 17-39,-1 14-61,-3 11 67,-2 12 16,-3 12-72,-3 14-96,-4 14-61,-6 4-89,-9 0 66,-5-5 135,-8-10 219,-1-9 33,-2-11 162,2-8 292,3-4-152,8-6-173,8-14-56,13-13-40,14-21 23,15-10-832,10-3 776,-35 32 0,1 2 0,43-23-244,1 16 188,-7 15 0,-4 11 51,-11 10-62,-7 17 61,-7 8-11,-7 18-28,-3 9-190,-5 4-90,-5 3-16,-4-5 580,-5-6-911,-1-11-10,2-13 83,10-10-280,4-9 879,9-12 0,-21 5 0,-5-5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0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274 161 11038,'-41'-83'403,"-3"29"-353,-12 97-50,4 9-5,12 3-40,14-2 45,15-9 39,7-7 101,22-11 101,9-8-135,25-10-39,9-5 12,9-12-40,-2-12 118,-6-16 67,-15-12-162,-15-3-51,-16 0-11,-9 6-353,-23 7-319,-13 9-364,-23 12-179,-24 9-561,-4 17 1776,-3 9 0,37-3 0,16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6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1180 7537,'-6'11'1737,"0"-2"-920,6-9 1070,0 0-1578,6-9-102,7-9 40,12-15-96,12-15-78,9-13-433,9-14 323,-24 31 1,0-2-587,2-6 1,-1-2 476,2-5 1,-2-2 27,-1-2 0,-2-1 20,-3-1 0,-2 1 42,-5 4 0,-3 2-17,-4 8 0,-2 3-95,-1-28-39,-5 26-123,-4 21 33,-2 15 11,-9 9 438,-6 11-236,-12 16 22,-1 21 6,0 26 6,13 21 358,9-39 0,5 3-308,11 4 0,6 1 3,1 2 0,5 0 0,9-2 0,4-1 25,1-3 0,2-3 8,-3-6 0,0-2 20,20 28-11,-13-22-34,-18-17-5,-11-12 0,-7-9 33,-4 0-39,-16-3 394,-13 2-786,-28-2-257,-19-4 155,27-3 1,-2-2-1970,1-6 0,0-3 2463,-47-10 0,45 1 0,20 1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1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1305 10450,'-52'43'79,"0"1"1,0 0 0,-19 17 0,18 0-35,33 24-45,11-1 5,20-9 6,14-9 34,20-13-45,20-17 0,16-16-218,12-11-379,-41-16 1,0-5 557,0-5 0,-2-5 39,-2-9 0,-3-8 50,-5-8 0,-4-6 26,-3-11 0,-6-4-434,-4-5 1,-6-3 483,-2-12 0,-4-1-31,-3 0 1,-3 0 136,-2 3 0,-2 0 15,0 1 0,0 2-60,-1 12 1,0 3 136,0 8 1,0 3-118,0-26-168,0 34-39,-2 24-285,0 16 613,-2 7-451,-2 23 123,-2 23 114,3 3 1,0 7-1178,1 23 0,2 7 1127,-2 12 1,2 4-28,3-27 1,1 2-1,2-2-270,4 27 0,4-3 275,2-15 0,4-5-42,4-6 0,4-4 19,0-10 1,3-1-151,0-4 1,2-2 71,-1-4 1,2-3-37,27 20 22,-2-23 73,2-21-6,3-17-39,5-30-117,3-22 1300,-35 11 0,-3-6-1244,1-6 0,-4-3 75,-1-4 0,-4-2-6,-4-2 1,-2-1 36,-4 3 0,-1 1 14,-4 5 0,-2 2 53,1-33 766,-5 28-833,-3 21 127,0 21-414,0 10 170,0 22 117,0 18 39,0 32 0,0 23 61,2-38 1,3 1-48,3 3 1,4 0 10,2-4 1,4-2 299,26 39-28,7-24 88,3-21-93,11-23-231,12-12-100,18-19-173,-41-3 1,1-5 65,5-8 1,-1-6-428,3-10 1,-2-7 449,3-13 0,-2-7-298,-18 13 0,-1-3 0,-1-3 359,1-3 1,-2-4 0,-1 0 1,-1-4 1,-2-1-1,-3 0 21,-4 6 0,-3 0 0,-3 2-225,0-20 0,-6 2 272,-5 6 1,-5 3 44,-5 10 1,-4 2-12,0 6 0,-1 2 37,-9-31 60,-6 35-514,-8 29 989,-3 34-704,-11 53 48,16-2 1,0 12-370,6-4 0,0 8 0,0 3 372,4-10 0,0 2 0,1 3 0,1 0-2,0 7 1,1 2-1,1 0 1,0-1-54,2-2 1,-1 0-1,2-1 1,0-2-159,0 15 0,1-3 0,1-4-89,2-13 0,1-4 0,0-3-267,-1 9 1,2-5-226,5-9 0,3-3-881,15 36 1675,16-7 0,-13-42 0,-2-16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1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11105,'-7'86'252,"7"6"-252,9 1-575,-4-41 1,2-1 243,0 0 1,0 0-295,-1 3 1,-1 0-2305,6 39 2998,0-10 0,-6-40 1,0-18-1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2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1668 9290,'2'-9'1473,"0"2"-1350,-2 7 129,0 0-100,132-40-1476,-46 12 1290,-23 8 0,10-4 1,-6 0-105,-3 0 1,-4-1 33,4-5 1,-1-3 44,-3-3 1,-3-4-29,-2-3 0,-5-5 81,-3-5 1,-5-6 2,-6-4 0,-6-3 3,-4-8 0,-6-3 145,-7-2 1,-5-1 8,-1-1 0,-5 1 22,-5 3 1,-4 3-43,-3 6 1,-2 3 148,-4 10 0,-3 4-87,-27-24-196,1 34-129,-8 22 129,-7 51 0,22 4 0,0 11-928,-10 33 0,3 15 982,16-31 1,1 5 0,1 4 0,-1 1-441,-2 13 0,-1 2 0,1 4 0,1 1 411,5-11 1,0 1 0,1 2 0,0 1 0,2-1-367,0 0 0,0 1 0,1 0 1,2 0-1,0-2 341,2-5 0,2 0 0,0 0 0,2-2 0,0-1-2,1 10 1,1-1 0,1-2-1,2-3-253,1 9 0,1-3 1,2-4 161,1 15 1,2-9 200,0-21 1,2-7-691,3 32-152,2-19-78,3-6 1087,-6-16-1390,0-20 2000,-4-18-885,-16-26 0,12 8 0,-12-10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2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1134 9755,'-16'-80'538,"1"-1"1,-1 1 0,1 0 0,-1-9-1,2 4 1,12 13-472,35-21-668,32 42 421,22 3-401,-31 26 0,3 2 256,6 0 0,3 1-157,14 0 1,5 1-250,-23 4 0,2 1 0,2-2 187,10-1 1,1-1 0,1-1-137,-1 1 1,1 0 0,-2-2 679,-2 0 0,-2-1 0,-7 2 0,-3 2 0,-9 2 0,17-9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3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577 67 9117,'0'-17'437,"0"3"-253,0 14 12,0 0 96,-82 105-1178,43-27 942,-10 5 0,4 5-6,32-28 1,7-3-49,0 0 1,5 0-3,7-5 0,4-1 201,17 34-165,9-47 1,7-7-37,26 3-126,-3-33 0,1-18 86,-14-25 1,-6-12 151,2 2 0,-5-5-232,-6-15 0,-11-1 574,-6-23-174,-8 17 493,-9 27-1249,-2 25 45,-2 20 431,-16 45 258,-15 45-188,0-3 0,-4 14-928,6-9 1,-1 7 0,1 4 858,3-13 0,0 4 1,0 1-1,1 2-405,4-13 0,0 1 1,0 2-1,0-2 1,2 0 403,-2 13 0,0-1 0,2-1 0,-1-4-206,-2 11 1,-1-4 0,1-6-507,-5 14 0,-1-13 502,3-30 0,-4-8 210,-30 17 375,-1-30 118,2-17-493,10-22-6,13-41-139,13-31 145,16 11 0,3-7 637,1-4 0,4-4-461,5-13 0,6-1 6,3 1 0,4 2-56,6 7 0,5 2-53,4 2 0,4 4-37,0 12 1,4 4-32,3 4 1,3 5 30,2 5 1,3 5-9,1 5 0,3 5-28,2 4 0,1 2 2,0 3 1,1 1-3,0 4 0,1 2 1178,-3 1 0,1 1-1184,-2 0 0,-1 1-25,-2 0 1,0-1 10,-2 0 1,-1-1 19,-2 0 0,-2-2 0,40-16 67,-12-3 620,-15-4-558,-13 0 20,-10 1-93,-11-3 1040,-6 3-1096,-8-1 498,-6 0-369,-4 3-34,-3 3-28,-1 4-11,0 8-56,-1 6-5,-9 8-62,-9 3 67,-17 6 61,-14 16-55,-11 17 5,-7 20-760,2 17 749,10 3-6,16 2-27,19-7 33,11-8 89,12-11 1,18-7 84,15-13-39,25-8-68,11-12-34,13-7 23,1-19-50,4-16-328,-7-24 324,-42 18 1,-3-3 42,-3-3 0,-2-2 47,-3-1 1,-1-1-4,19-42 79,-9 12 888,-10 17-1006,-10 19-21,-10 20-438,-5 12 264,-3 15 139,0 21 1,0 21 5,9 30-6,9 13-57,-4-42 0,4-1-58,3-2 1,2-2 120,26 35 0,3-26 100,5-25-27,-1-17-28,5-29-23,-1-19 12,-2-28-416,-32 22 1,-3-4 381,-1-5 0,-4-2 20,-2-5 0,-3-2-174,-3-4 1,-3-1 108,-2 1 0,-1 1-109,-2 1 0,-2 3-384,-2 5 0,-9 4-1024,-48-28-2012,-20 25 3514,14 38 0,0 7 0,-2-3 0,7 11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4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581 181 11586,'-67'-55'4,"-1"0"0,4 9 0,5 22-38,-1 65 14,26-6 1,2 6-924,-1 10 0,2 4 926,4 6 1,4 3-4,4-1 0,4 2-5,5-2 0,5-1 150,9-6 1,6-3-154,25 33 28,27-23 90,17-29 27,11-18-78,0-23 17,-3-22-5,-10-23-12,-43 15 0,-4-4 53,-4-3 1,-4-3-12,-6-4 0,-3-1 71,-5 1 0,-2 0 100,-1-47-45,-5 21-45,0 18 192,0 25-606,-2 17-84,0 15 235,-2 31 101,2 38 20,1-3 0,0 9-575,1-7 1,0 5 0,0 2 554,0 15 0,0 3 0,0 1-21,0 4 0,0 1 1,0-1-354,0-7 1,0-1 0,0-4 247,1 18 0,-2-8-384,-1-21 0,-1-6 163,-6 31 49,-10-15-94,-7-6 392,-10-16 28,-11-21 2133,-10-22-2110,-16-28 5,-9-22 498,37 7 0,0-5-454,2-3 1,1-2 508,2 0 1,4 1-475,-22-28 27,23 12 138,17 9-289,18 4-11,30 0 39,26-12-372,-10 21 1,6 0 335,10-6 0,5 0-792,7-2 0,3-1 789,6-2 0,1-1-28,1-1 0,1 0-412,-4 0 1,-1-1 439,-5 1 0,-3-1 3,-9 3 0,-4 0 28,-7 2 0,-5-1 59,26-26 185,-23 9 44,-22 11 321,-15 9-388,-9 9 1668,-5 3-1708,0 7 1123,0 4-1335,0 4-69,0 6-356,0 0 374,0 9 40,0 11 11,0 12 0,0 14 6,2 4-1,4 3-5,-1 1-112,0 1-611,-3-1-346,-2 3 5,0-5-315,-9-4-3681,-2-10 5060,-3-18 0,4-7 0,7-11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5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9238,'32'75'119,"0"1"1,0-1 0,-1-4 0,-2-2 0,-3-7-101,-4-4 1,-2-6-17,-1-4 0,0-3 3,13 25 386,-9-25 1018,-5-23-166,-3-14-478,5-18-660,9-23-44,15-29-62,-16 17 0,1-5-856,5-10 0,2-3 648,3-5 1,1 0-227,2-2 0,1 0-124,0 7 1,0 3 17,-1 8 0,1 5-256,31-19 270,-10 33 294,-17 19 216,-15 22 16,-11 14 252,-11 13 39,-1 11-33,-4-2 1555,2-5-1601,-1-9-100,6-8 73,2-11 11,13-5-196,9-4-56,17-7-67,11-14 123,6-10 0,-2-13 218,-11 0 74,-15 4 200,-15 8-111,-15 9-134,-7 7-119,-5 8-128,-7 3 0,-8 3 0,-12 12-78,-7 12 72,2 23-94,6 17-192,12 14-430,7 5-540,32 12-436,9-12 1698,26-4 0,-25-39 0,-7-16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5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0,'65'27'0,"0"1"0,-13-6 0,0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6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12057,'9'73'170,"0"0"0,1 2 0,-2 0-142,-4-7 0,0-1-1191,-1 4 0,0-1 1199,-2-3 1,-1-2-18,1-5 1,-2-2 648,-2 40-668,-2-21-258,-2-24 340,0-16-182,3-19 100,3-8 100,1-9 1170,7-15-1276,10-17 6,12-27 0,14-26-175,-19 36 0,0-1 247,4-3 1,1 2-40,1 0 1,0 2-121,1 6 0,1 3 42,35-23-28,-1 24-50,3 20 123,-3 16 106,-1 27-106,-5 20 0,-5 31-93,-30-32 1,-4 3-76,-1 3 0,-2 2-84,-4-2 0,-2 0-308,5 45 28,-7-19-45,-4-17 331,-1-24 246,3-17 420,4-11-258,6-21 525,6-18-469,7-22 152,9-20-6,4-4 111,7 4-256,1 9-118,5 17 78,1 17 11,3 15-134,2 11 85,3 12-18,1 12 28,0 16-95,1 11-56,-6 7-196,-3-1-348,-9 3-564,-5 7-679,-9 0 1787,-8-1 0,-14-27 0,-7-13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6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8 742 10382,'-4'0'1137,"1"0"-1204,3 0-465,117-72-1261,-54 31 1667,16-10 0,-1-3 126,-14-5 230,-15-7 198,-17-3 81,-17-2-106,-9 5-134,-6 4 348,-9 13-399,-4 11-201,-7 10-17,-5 16 543,-1 9-661,-11 33-95,-7 29 22,16-10 1,0 5-481,-1 12 1,0 4 351,0 6 0,2 3-54,3 1 1,3 0-183,4-4 1,5 0-20,7-2 0,6-2-1752,9-11 1,7-3 2325,10-3 0,3-6 0,7 3 0,2-20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6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9861,'2'77'84,"0"-1"0,0 1 0,0-4 0,0-2 0,0-5-84,1 1 0,0-5-666,0-1 1,2-1 396,0-4 0,2-2-952,15 35 1221,4-24 0,-7-30 0,-5-18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6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835 1344 7611,'-70'-20'333,"0"-1"0,0 1 1,-30-11-1,7 12-274,35 23 0,4 8 16,0 2 1,2 4-43,6 6 1,3 5 851,-23 35-700,27-1 134,20-7 400,19-5-377,21-9-140,15-6-152,24-9-50,15-12-246,11-6-102,10-22-145,-48-2 1,-1-6 425,-1-8 0,-3-9 25,-2-16 0,-5-10 39,-2-16 0,-5-7-439,-10 16 0,-3-5 1,-1-1 441,0-6 0,-2-2 0,-2 0 37,-1 1 0,-3 0 1,0 3-156,0 10 0,-1 2 0,-1 5 202,-2-10 0,0 7 275,0-27 5,-3 37-364,0 15 479,0 20-967,0 13 2256,-5 43-1768,-12 49 25,3-7 1,-2 11-542,1-9 1,-1 5 0,1 3 515,2-13 0,1 4 0,0 0 0,0 0-3,1 2 0,0 1 0,1-1 1,0-2-79,-1 17 1,1-2 0,2-4-130,0 16 0,2-9-485,1-25 1,5-6-17,15 31-723,14-15 599,25-5 305,-12-44 0,5-7-192,-1-4 0,3-5 722,9-6 0,-2-5 0,5-2 0,-15-2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7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1650 9527,'44'-72'272,"0"0"1,0 7 0,-19 18-273,-34 36 114,-23 18 9,-25 18-50,-25 19-315,38-13 1,0 2 241,2 2 0,2 2 34,-26 35-34,23-5 0,21-8 210,14-9-121,9-10 149,19-11-222,13-9-16,27-10-201,15-4-135,11-24 79,5-16 187,-46 4 0,-2-4 70,-4-5 0,-3-2 42,-5-2 0,-4 0 165,11-39-33,-19 16 213,-12 15-113,-5 21-274,-2 15-45,-3 10 45,-7 21 375,-6 18-274,-3 29-56,3 23 0,8 10 112,5 0 313,17-11 104,9-17-299,22-17-135,13-19-140,13-17-269,14-9-201,9-31-152,-42 3 0,-1-7 493,5-19 0,-2-11-687,-13 7 0,-1-4 1,0-6 865,4-13 1,0-7-1,-1-3-36,-8 14 0,-1-3 0,-1-2 0,-1-1-584,0-2 0,-1-3 1,-2 0-1,-1 2 581,-3 5 0,-1 0 1,-2 2-1,-1 2 76,0-10 1,-3 4 0,-3 4 64,1-10 1,-5 10 535,-4-14 71,-5 38-759,-2 28 1011,0 10-1011,-10 85 198,0-15 1,-1 9 198,-1 9 0,-1 11 0,-1 2-385,1-14 1,-1 2 0,0 1 0,-1 1-13,0 7 0,-2 1 0,1 0 0,-2-1-37,1-5 1,-1 0-1,0-2 1,0-3-132,-5 11 0,1-3 0,-1-4-537,-6 12 1,0-7 12,2-16 1,0-5-446,4-12 0,2-3 1137,-1 2 0,2-5 0,-3 4 0,9-16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7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0 357 13357,'67'-6'29,"0"1"0,0 0 0,1 0 0,-1 1 0,-2 1-166,21 2 0,-3 2-980,1-1 1,-1 0 1085,3 0 1,-2 0 30,-8 0 0,-2 0 0,1 0 0,-2-2 0,-7-2 0,-3-3 37,-2-2 0,-3-2-37,-5-3 0,-3-3 408,36-22-285,-15-1 0,-20-2-28,-17 3 84,-13 5 880,-13 4-1065,-6 10 360,-26 7-545,-17 7 146,-37 4 25,27 11 1,-2 5-146,-8 3 1,-1 5 164,-5 13 0,2 5-423,1 5 1,3 4 416,4 3 1,4 2 2,9-2 0,5 1-407,8-3 1,6-1 56,-4 37-101,18-17-134,22-14 629,17-17-113,23-12 60,21-14 12,14-12 174,5-26 252,-44 6 1,-2-5-113,0-9 0,-1-4-56,-4-4 0,-3-1 21,-1 0 1,-2-1 107,19-37 741,-13 19-1005,-16 19-123,-13 23-302,-7 11 162,-4 32 140,-2 25 16,-1 2 1,0 9-506,1 21 1,1 9 368,-1-14 1,0 4-1,1 1-867,1 7 0,1 2 1,-2 1 356,-3 3 1,-3 1 0,-2-4-697,0-11 1,-2-2-1,-5-5 1326,-18 20 0,-3-12 0,-6 3 0,-1-44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8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0 8007,'-87'1'446,"1"1"1,11-1-1,18 3-446,40 0-50,54 9 50,9-1 0,10 0-1810,7 0 1,8 2-1,4-1 1909,-2 0 1,3 0-1,3 0 1,3 1-9,-6-2 1,3 1 0,2 0 0,1 0 0,1-1-209,6 1 1,2 0 0,1-1-1,1 0 1,1 0 220,3 0 0,2 1 0,0-2 0,0 1 1,1 0-123,-13-3 0,1 0 1,0 1-1,0-1 1,0 0-1,1 0 55,1 0 0,0 0 1,0 0-1,1 0 1,0-1-1,0 1-185,3-1 1,0 1 0,1-1 0,-1 1 0,1-1 0,0 0 152,1 0 1,0 1 0,1-1 0,-1 1-1,1-1 1,0-1-2,1 1 1,-1-1 0,1-1 0,0 1-1,1-1 1,-1 0 2,1 0 1,0 0-1,0 0 1,1-1-1,-1 1 1,1-1-1,0 0 1,-1-1-1,1 0 1,0 1-1,0-2 1,0 1 6,-1 0 0,1-1 0,0 1 0,-1-1 0,1 0 0,-1 0-7,-2 0 1,0 0-1,0-1 1,0 1 0,0-1-1,-2 1 9,-1-1 1,-1 1 0,0-1 0,-1 0 0,0 1 0,-1-1 20,-2-1 0,-1 1 1,-1 0-1,0 0 1,-1-1-1,0 1 13,13 0 1,0-1-1,-1 1 1,-1-1-1,-1 1-12,-4-1 0,0 0 0,-1-1 0,-1 1 0,-1 0-6,-4-1 1,-2 0 0,0 1-1,0-1 1,-2 0 123,14 1 0,-2-1 0,-1 1 0,-2-1-121,-10 1 0,-1-1 0,-3 1 0,-2-1-17,11 1 1,-4 1 0,-4-1 39,12 1 1,-8 0-53,-22 0 0,-7 0-6,17 2 1229,-28-2-1341,-16 2 1368,-13-4-2915,-26 2 142,-80-2-525,34 0 1,-7 0 2353,0 0 0,-6 0 0,7 0 0,10 0 0,4 0 0,-43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9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1 464 10702,'43'-13'571,"39"2"-426,-10 8 1,10 1-1464,-12-2 0,5 0 0,2-2 1355,10-1 0,4-2 1,1-1-38,5-1 0,2-3 0,0 0-15,-1-2 0,0-1 0,-2 0-84,-6 0 0,-2 0 0,-2-1-99,-7 0 0,-2 0 1,-3 0-235,20-4 1,-5 0 286,-18 4 0,-6-1-1334,20-14-1770,-35 5 3249,-32-2 0,-9 15 0,-9 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1:59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575 123 6977,'-70'-14'561,"0"-1"1,1 0 0,-10-1-1,6 1-292,11 2 0,8 2 22,3-1-162,23 6-129,13 2-275,12 2 275,27 2 241,23 0-124,2 3 1,7 1-624,20 1 1,7 1 524,12 1 1,4 0-3,-28-1 0,1-1 0,0 0-6,26-1 0,-3 0-11,-16 2 0,-5-1-17,-8-1 1,-4 0-96,32 10-274,-20 4 386,-23 4 67,-28 5 224,-14 9-22,-23 7-191,-12 14 6,-24 11-81,19-29 0,-2 0-1,-2 0 1,-2 0 446,0-2 1,-1 1-599,2-2 1,-1 0-272,-5 8 0,2 1-303,3-1 0,2 1 655,-4 8 1,4-2-1,-2 4 1,11-13-1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2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21 6775,'-18'-11'-145,"4"2"-6,14 9-566,0 0 717,-30 19 0,23-14 0,-23 15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2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9169,'66'60'7,"1"1"1,-1-1 0,-6-5 0,-2-2 0,-6-19-120,11-26 1029,-6-6-878,-9-16 1,-6-11 433,-12-23-316,-9-13 151,-11-9 39,-4-5 292,-6 5-163,0 10 310,0 16-786,0 19-246,0 13-85,0 9 63,0 18 234,3 23 34,17 48-674,-4-18 0,3 8 657,7 12 0,0 4-129,-7-23 0,-1 1 1,0 0-592,-2-4 1,0 0 0,-1-2 506,3 21 0,-4-2-78,-3-5 0,-2-2-623,-5-10 1,-1-1 277,1-2 1,-6-2-130,-13-4 0,-7-4 782,-5-8 0,-3-7 0,-19 8 0,2-23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3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357 1327 8993,'-63'-73'421,"-1"0"0,0 0 0,12 14 1,3 3-1,13 3-298,8-41-50,51 38-67,21 3-1,38 2 29,-28 24 0,3 2-1278,6-1 0,1 2 1182,6 0 1,1 3-51,1 1 0,-1 2 1,-2 1 0,-2 2-10,-3 3 1,-2 1 38,-7 0 1,-2 0-47,38-9 630,-18-1-502,-18-1 0,-13-6 56,-13 0-6,-11-5 1301,-8-3-1295,-7-2 767,-3-1-565,0 1 55,-3 6 68,-3 6-185,-3 10-196,-2 8-437,1 5 370,-2 17 67,-2 18-5,2 26 5,2 20 0,4 11 0,4-3-84,15-6-12,7-19-105,16-15 201,6-21 22,4-11 6,-1-11-28,1-17 0,-8-12-106,-8-21 22,-16-15 28,-7-10 28,-19-6 17,-9-1-62,-15 7-162,-4 10-163,0 15-22,6 13-163,3 16-604,3 9-488,4 7 1675,3 4 0,10-2 0,4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3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8562,'11'0'745,"-2"0"-487,-9 0-90,21 109-51,-3-37-510,-1 7 0,3 2 460,11 9-22,1-13-62,7-14 89,3-15-32,7-15-40,7-15-6,2-8 6,3-14 34,-7-16 22,-6-19-23,-14-22 40,-16-13 129,-10-11 78,-8-1-68,-12 1 40,-5 7-100,-13 11-152,2 13-96,2 13 143,6 13-1475,1 14-1445,5 7 2873,-2 19 0,10-9 0,0 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1.249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8319 500 10698 180000 90000,'-80'-48'742'0'0,"0"1"1"0"0,6 3 0 0 0,11 7-698 0 0,15 7-39 0 0,1 6-6 0 0,-1 1 5 0 0,1 5 1 0 0,-2 0-6 0 0,-3 4 6 0 0,-2-2-1 0 0,-5 2 1 0 0,-4 0-1 0 0,-7 1 1 0 0,-10 1-6 0 0,-6 0 6 0 0,-12 2-6 0 0,47 5 0 0 0,0 0-3 0 0,-3 0 0 0 0,-1 0 3 0 0,1 1 0 0 0,-1 0 3 0 0,0-1 0 0 0,-1 0-3 0 0,1 0 0 0 0,1 1 5 0 0,0-1 1 0 0,-1 1-4 0 0,1 0 1 0 0,0-1 34 0 0,-1 0 0 0 0,0 0-18 0 0,0 1 1 0 0,-1 0-20 0 0,0-1 0 0 0,0 0 3 0 0,0 1 0 0 0,0 2-1 0 0,-1-1 1 0 0,0 2 2 0 0,1 0 1 0 0,-1 0-6 0 0,-1 1 0 0 0,-1 0 3 0 0,0 0 0 0 0,-1 0 0 0 0,1 0 0 0 0,-1 0-3 0 0,1 0 0 0 0,1 0 16 0 0,1 2 1 0 0,0 1-17 0 0,2 1 0 0 0,1 1 3 0 0,-1 1 0 0 0,1 2-1 0 0,0 0 1 0 0,-1 0-3 0 0,-1 0 0 0 0,-1-1 3 0 0,1 1 0 0 0,-1 0-3 0 0,-3 1 0 0 0,0 0 5 0 0,1 0 1 0 0,0 2-3 0 0,-3 0 0 0 0,0 1-3 0 0,-1 2 0 0 0,-1 0 0 0 0,-2 2 0 0 0,-1 0-3 0 0,-3 2 0 0 0,-2 1 3 0 0,-2 3 0 0 0,0 0 0 0 0,-4 1 0 0 0,-1 2-6 0 0,-1 0 1 0 0,-1 1 2 0 0,1 1 0 0 0,0-1 3 0 0,-1 1 0 0 0,1 0-3 0 0,0 1 1 0 0,0 0 2 0 0,0 0 0 0 0,-1 1 0 0 0,0 0 0 0 0,0 1 0 0 0,-1 1 0 0 0,0 0 0 0 0,1 1 0 0 0,-1 1 0 0 0,-1 0 0 0 0,0 0 2 0 0,2 0 1 0 0,1 1-3 0 0,-1 0 0 0 0,0 1 0 0 0,2-1 0 0 0,1 0 0 0 0,2 0 0 0 0,0 1 0 0 0,1-1 0 0 0,1 1 0 0 0,3 0 0 0 0,0 1-3 0 0,1 1 1 0 0,1 2-1 0 0,1 0 0 0 0,0 1 3 0 0,1 1 0 0 0,1 1 0 0 0,1 0 0 0 0,1 0 0 0 0,1 0 0 0 0,1 1 0 0 0,4-3 0 0 0,1 1 0 0 0,4-1 0 0 0,1-1-3 0 0,4-3 1 0 0,3 0-1 0 0,6-2 0 0 0,2-1-47 0 0,-24 25-1 0 0,19-2-5 0 0,13-2 50 0 0,17 7 0 0 0,5 2 1 0 0,7 14-12 0 0,14 7 17 0 0,9 13-3 0 0,-5-44 0 0 0,4 0 3 0 0,2 4 0 0 0,1 0 0 0 0,2 3 0 0 0,2 1 3 0 0,1-2 0 0 0,1-1-3 0 0,3 0 0 0 0,1-1-3 0 0,1-2 0 0 0,0-1 3 0 0,3-3 0 0 0,1-1 0 0 0,1-2 0 0 0,1-1 0 0 0,2-2 0 0 0,1-1 3 0 0,4-2 0 0 0,1-1-3 0 0,2-1 0 0 0,1-2 0 0 0,4-2 0 0 0,3-1 0 0 0,1-2 0 0 0,3-1 0 0 0,2-2 0 0 0,2-2 3 0 0,4-1 0 0 0,1-1 2 0 0,2-1 1 0 0,1-1-4 0 0,2-1 1 0 0,2-2 0 0 0,2 1 0 0 0,0-1 0 0 0,2-1 0 0 0,1-2-1 0 0,8 2 1 0 0,2-1-3 0 0,-26-5 0 0 0,1-1 0 0 0,1 0 0 0 0,10 1 0 0 0,2 0 0 0 0,1 0 0 0 0,4 0 0 0 0,2 1 0 0 0,1-1 0 0 0,2 0 0 0 0,1-1 0 0 0,-1-1-2 0 0,-2-1 0 0 0,0 0 1 0 0,-1-2 1 0 0,-5-1 0 0 0,-1-1 0 0 0,0-2 0 0 0,-1-1 0 0 0,0-1 0 0 0,-1 0 0 0 0,-1-1 0 0 0,-1-1 0 0 0,1-1 0 0 0,2-2 0 0 0,-1-1 0 0 0,1-2 0 0 0,0-1 0 0 0,-1 0 0 0 0,1-2 16 0 0,-1-3 1 0 0,0-2 0 0 0,-1-1-15 0 0,1-1 0 0 0,-1-1 0 0 0,0-1 33 0 0,0-1 1 0 0,-1-1 0 0 0,0-1-14 0 0,1-1 0 0 0,0-1 1 0 0,-1-1 8 0 0,0 0 1 0 0,0-1 0 0 0,0 0-2 0 0,0-2 0 0 0,0 0 0 0 0,-1 0-14 0 0,-1 0 1 0 0,0-1 0 0 0,-1 1-17 0 0,-5 2 0 0 0,0 0 0 0 0,-1 0 13 0 0,-6 1 0 0 0,-2 0 0 0 0,-1 2-13 0 0,18-6 0 0 0,-4 2-3 0 0,-7 1 1 0 0,-3 1 2 0 0,-3 3 0 0 0,0-1-3 0 0,4-2 0 0 0,0-1 0 0 0,6-2 0 0 0,0-2 3 0 0,2-2 0 0 0,-1-1 22 0 0,0-3 1 0 0,-1-2-23 0 0,-5 1 0 0 0,-3-3 3 0 0,-4-2 0 0 0,-3-1 16 0 0,-6-1 1 0 0,-1-1 8 0 0,-5-1 0 0 0,-2-2-11 0 0,-6 2 0 0 0,-2-1 13 0 0,-2 2 1 0 0,-3 0 76 0 0,19-37-35 0 0,-11 1 7 0 0,-11 0 5 0 0,-12-5 50 0 0,-9-6 129 0 0,-5-6-89 0 0,-4 45 0 0 0,-1-1-34 0 0,-4 0 0 0 0,-2-1-26 0 0,-3-1 1 0 0,-4 1-42 0 0,-3-2 0 0 0,-4 0 27 0 0,-1 0 1 0 0,-1 0-9 0 0,-3-1 1 0 0,-1-1 8 0 0,-2 2 0 0 0,-2-1-6 0 0,-1 1 0 0 0,-1 1-22 0 0,-4 0 1 0 0,-1 1-35 0 0,-3 2 0 0 0,-1 1-20 0 0,-3 0 1 0 0,-2 1-17 0 0,-1 3 0 0 0,-1 1 50 0 0,0 1 0 0 0,1 1-28 0 0,2 3 0 0 0,0 2-25 0 0,3 4 0 0 0,1 1-5 0 0,-37-21-85 0 0,3 11-347 0 0,-2 15-325 0 0,-10 12 280 0 0,41 11 1 0 0,-3 7-222 0 0,-23 19 0 0 0,-4 10-913 0 0,0 0 1 0 0,-1 5 1615 0 0,13 0 0 0 0,-2 5 0 0 0,8-3 0 0 0,6-5 0 0 0,7-2 0 0 0,-33 20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6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9690,'6'86'472,"0"-1"0,1-3 1,1-6-409,1-25 0,1-4-24,11 49-35,-6-8-5,-2-13-280,-8-16-123,-2-17 356,-3-16 47,0-15 88,0-7-55,-5-20 67,-4-15 214,-1-25 150,2-21-440,4-14 82,11 39 1,4-1-62,2-1 0,5 2 3,6 0 0,6 2-9,2 7 0,3 5-39,39-20-142,3 28 74,1 32 29,-1 37 5,-9 33-294,-36-22 1,-5 6 282,-5 4 1,-5 3-150,-4 4 1,-5 1-213,-4-1 0,-6-1-260,-14 2 0,-7-3 666,0-6 0,-4-5 0,-18 12 0,9-26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4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10814,'27'67'64,"0"0"1,1 1 0,-1-4 0,-1-1 0,-1-4-65,1 3 0,-2-5-561,0-3 1,-1-2 196,14 35-31,-10-27 87,-13-25 506,-6-20-232,-7-9 23,-1-24-17,0-15 515,0-28-263,0-21 269,0-10-56,9-3-107,6 9-167,11 13 74,5 21-35,5 17-73,3 19 67,8 9 5,9 21-133,11 14 16,7 21-84,-35-19 0,0 3-110,-1 2 1,-1 1-590,-1 2 1,-1 2 166,2 6 0,-1 1-550,-4-2 1,-1 0 1081,1 2 0,-3-4 0,1 5 0,-9-18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4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36 689 10315,'0'5'398,"0"-2"-650,0-3 50,35-96 146,-15 40-235,4-12 0,-1-3 358,-7-2 191,-7 1 44,-5 3 225,-4 9 189,0 11-368,-5 11 34,-2 14-247,-5 11-135,-3 7 0,-2 4 194,-6 18-250,-1 14-22,-2 30-214,6 20-44,8 17-251,7-44 1,4 1 157,10 9 1,4 0-281,0-4 0,4 0 709,7 2 0,2-4 0,4 5 0,-7-20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5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1605 10248,'-9'-4'1327,"2"1"-1271,7 3-168,0 0-67,46-101 11,-20 53 168,4-16 0,-1-1 56,-7 19 84,-8 3 62,-8 9-202,-4 10-40,-6 8-189,-7 11-96,-11 8 196,-10 18 23,-5 17-29,4 20-5,10 10-78,10 2 33,16-8 56,24-9 118,18-17-34,26-16-436,13-11-593,7-18 368,4-18 535,-47 6 1,-2-5-206,-2-7 0,-3-5 482,1-3 1,-3-3 240,-3-3 0,-2-2-61,-1 0 0,-1-1-283,-3 1 0,-1 2-3,20-33-96,-12 21 96,-18 27 17,-9 17 202,-25 37 362,-7 20-357,-18 38-202,21-30 1,0 3 149,2 4 1,3 0-145,3 1 0,3 0-25,2-6 0,3-3-44,11 33 259,17-29-151,16-25-67,21-18-347,9-29-275,8-19 193,-39 3 1,-3-6 204,0-7 0,-4-5-938,-3-9 0,-6-5 1461,-5-12 1,-6-3-34,-3-3 1,-3-2-350,-4-9 0,-3-1 335,0 4 0,-3 1 78,-1 10 1,-2 2 35,-1 4 1,-2 5-128,-1 17 0,0 4 36,-9-27-275,6 35-471,4 24 2427,6 25-2018,2 27 62,2 30 28,4-14 0,3 3 191,4 11 0,3 4-222,8 8 0,5 2-17,5 8 1,3 1-236,4 3 0,4 1-403,-9-24 0,2 1 1,1-1 39,-3-4 0,0-2 0,2 0 395,4 0 0,1 0 0,-4-7 0,-5-5 0,-3-6 1,17 15-1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6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20 12791,'-9'-11'-50,"2"3"212,7 8 348,16 91-34,2-6-1025,-3-1 1,1 7 548,-2-13 0,-2-1 0,-2 2 0,-3 2-109,-2-1 0,-1-2-59,-2-6 0,-2-4 33,-2-9 1,0-3 97,-4 25 37,-1-28 11,2-29 135,3-14 55,14-20-201,18-16-33,24-16 33,23-14-20,-33 28 0,2 3 237,0 3 1,0 4-403,38-3-414,-15 12 111,-19 23 152,-22 9 45,-14 19 101,-28 6 190,-23 0 179,-30-1 123,-21-7-129,40-21 1,-1-1 789,-45 14-761,11-4-197,15-5-5,21 1-50,19-4 50,15 0 314,20-1 38,27-1-16,32-2-260,-16-9 0,5-2-472,12-1 0,3-2 396,9-1 0,2-4-45,4-6 0,1-4-747,-2-2 0,-1-5 739,-4-8 0,-4-5-29,-7-2 1,-4-4-242,-8-2 0,-5-3 197,-9-1 0,-5-2 78,-7 1 1,-5-1-152,7-39 299,-17 13 57,-10 17 28,-5 19 530,0 17-715,-7 11 1406,-5 7-1428,-10 20 528,-6 11-506,2 28 0,4 11 6,10 8-1,7-4 332,19-9-337,9-12-79,20-13 23,9-14-112,7-13-112,7-7 191,0-18-57,1-14 84,-5-24-39,-9-16 101,-11-9 34,-9-1 196,-13 8 50,-4 13-34,-8 19-246,-4 16-56,-3 13-190,-1 7 162,2 20 78,0 16-33,4 32-426,0 19-1084,2 15 1140,-4-49 1,0 0-74,1 0 0,0 0-4143,3 38 4625,0-14 0,-4-36 0,-2-16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6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594 28 10130,'0'-16'213,"0"4"-56,0 12 28,-98 93-2097,54-29 1971,-16 6 0,4 4 41,28 17 235,15-1-285,7-5-44,10-6 5,7-11 421,4-9-432,3-13-12,-4-12 7,-8-9 975,-2-11-970,-4-6 248,-2-5-248,-14-3-95,-15 0-50,-22-5-35,-12-12-100,-3-14-520,12-39-601,15-9 1358,29 23 1,4 2 0,-1-4 0,9 8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6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8273,'7'89'183,"0"-1"0,0-7 0,0-9-183,-1 3-201,-1-15-6369,-1-17 6570,0-15 0,-1-14 0,-2-9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7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0 7509,'-11'84'282,"0"0"0,1-6 0,1-10 877,-7-7-1142,-1 7 390,5-28 125,1-5-1,13-37-352,15-25 502,9-21-547,22-18-72,4-6-62,7 4 56,-3 12-17,-6 19-33,-7 17 78,-7 13-84,-5 21 28,1 14-28,-6 21-269,-2 12-336,-10 5-498,-7 5-3942,-17-6 5045,-9-8 0,3-26 0,0-13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7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0 101 9083,'76'-25'-238,"-1"-1"1,-21-4-1,-9 10 1,-6 38-1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7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1 848 8421,'54'-57'29,"-1"1"0,1-1 0,7-13 0,-1-4 0,-9 3 626,-4-11 1,-9 1-53,3 3 0,-8 3-480,-17 15 1,-12 10 153,-20 21-277,-18 22 138,-8 40-177,-6 27-124,26-17 1,2 5-329,0 6 1,2 3 0,3 5 0,3 2-14,-1 6 0,2 0-323,2-6 1,0-1 826,2-2 0,0-5 0,-1 4 0,5-23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7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717 0 10629,'-67'11'331,"0"1"1,0-1 0,-10 1 0,11 7-338,-3 47 12,52-9 28,11 7 10,13-1-38,6 1-6,9-8 0,0-9-34,0-9-72,-8-11-17,-6-9 67,-5-6 56,-3-6-11,-12-4-79,-10-1-95,-24-1 17,-10 0-5,-11-5-320,0-5-403,13-13-690,13-2 1586,23-8 0,9 17 0,9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6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0,'49'69'0,"-1"1"0,-9-15 0,0 1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8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587 8 10752,'18'-4'-106,"-4"0"128,-14 4 230,0 0-129,-5 116 40,19-46-394,-8 13 0,3 3 349,26 7-45,-2-2-68,-6-2-5,-12-7-84,-7-2-345,-34-6-204,-26-1 221,7-38 1,-8-6-365,-16-2 1,-5-5 221,-1-5 0,-1-3 393,-4-6 0,6-3 0,-9-1 1,30-4-1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09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0 12018,'-2'100'109,"0"-1"0,-1-32 1,-1 1-1,0-3-78,-2 18 0,-1-1-957,-3 6 0,2 1 926,3-3 0,2-1-42,-1-4 0,2-3-112,1-7 0,2-3-37,3-12 1,1-3 468,8 28-485,14-30 197,9-27-444,15-13-324,16-31-158,17-22 517,-37 7 1,0-8 418,2-9 0,-1-5 146,-2-4 0,-4-4-59,-3-1 0,-5-1 123,-5 4 0,-4 1 22,-8 8 1,-3 4 841,2-25-1074,-11 30-17,-26 25 17,-16 25 129,-34 34 16,25-7 1,0 6-268,-7 13 0,0 6 200,-1 4 1,2 3-23,4 3 0,3 2-9,6-5 1,6-1 40,9-6 0,5-2 91,-2 35 135,17-26-23,30-17-291,19-25-224,32-9-678,22-18 557,-43-8 1,0-6 154,4-7 0,-1-7 190,1-12 0,-3-7-155,-1-7 1,-4-5 274,-2-6 1,-4-3 41,-4 0 1,-4 0 41,-4 2 1,-3 3 52,-6 10 1,-2 4 794,7-29-1052,-13 36-95,-11 24-107,-5 16 662,-1 26-460,-3 19 152,-7 34-108,-4 25 467,3-41 0,0 0-511,1 3 0,0 3-2094,-10 30 1,1-3 1858,8-37 0,1-2 61,-6 19 0,2-10 174,9-32 297,3-15 375,7-6-381,12-13-218,14-11-73,16-7-73,11-7 73,4 8 6,5 5 44,-7 10-16,1 4-28,-9 5 3386,-3 0-3392,-4-2-56,1-2 11,3-9-123,8-9 73,11-13 89,9-11-191,-35 19 1,0-2 302,38-29-33,-9 2 134,-17 7 141,-20 13-348,-15 12-62,-14 13-700,-5 7 600,-14 11 162,-11 16 5,-17 16-5,-4 18 399,2 6-399,10-4-11,13-7-62,11-13-5,6-11 78,10-10 106,9-10-11,10-5 51,9-6-79,1-14-11,-2-12-56,-4-18-11,-12-13 5,-6-9-184,-10-9-101,-11-3-672,-12 1-729,-30-2-319,-10 13 2011,-14 8 0,35 30 0,11 13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0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52 563 14017,'5'-12'-274,"-5"17"436,-9 31-94,-4 22 21,1 12-89,0 5-5,5-1-63,4-9-172,3-9-214,5-9-341,9-7-158,10-7 1,12-7 258,4-10 375,5-8 151,-1-12 168,0-15 106,-5-10 258,-5-11-28,-8 4 62,-6 8-202,-10 11-196,-5 9-118,-3 4-5,-2 4 123,2 9-6,4 2-27,2 5-1,7-2 28,7-8-83,10-2-471,13-17-28,14-16 279,11-25 121,-30 15 0,0-3 504,1-7 1,-1-3-911,3-6 1,-1-2 713,-1-4 1,0-1 69,0 1 1,-1 1-89,-5 2 0,-2 2 281,-4 7 1,-3 3 390,12-27-556,-18 25-218,-11 27 2,-7 14-2,-8 29 34,-9 23 16,-13 40-3,9-27 1,0 5 284,-3 8 1,0 2-328,1 3 1,0 1-6,2-3 0,2-1-112,2-6 0,2-3-34,4-8 0,1-3-358,0 29 649,4-20-380,10-21 235,11-16 0,10-13 90,14-12 89,5-15 872,-2-8-782,-1-10-62,-12 3 40,-10 8-224,-9 9-23,-8 8-180,-3 5-918,-1 3 835,6 0 252,6 0-95,10 1-135,11 2-45,11-1 118,7-1 168,5-4 123,2-14 141,-6-11 172,-5-13 432,-7-3-582,-12 10-124,-9 7-162,-11 13-190,-4 6 184,-13 7 6,-13 13 124,-12 10-124,-12 18-79,2 7-83,8-3-17,12-9 50,13-9 56,7-12 73,4-7 179,0-5-16,2-2-12,0 0-151,2 0-2302,-2 0 2302,-16 5 0,10-3 0,-12 3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1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880 497 12256,'-42'-55'123,"1"1"0,-1-1 1,-15-19-1,-1 16-134,-21 30 11,-4 15-693,-10 27 687,45 5 1,2 9-431,-3 17 1,5 10 412,0 20 1,8 9-275,13-22 0,4 2 1,3 2 279,2 2 0,4 2 1,2-1-35,1 25 1,7-3-51,12-16 0,8-5-271,2-8 0,7-5 302,12-10 0,7-7 39,4-6 0,3-7-3,6-5 1,2-7-107,3-7 0,2-9-101,1-12 1,0-9-18,0-6 0,-2-7 177,-1-13 0,-6-9-227,-2-12 0,-7-6 319,-6-2 1,-6-5 111,-8-8 0,-7-4 62,-8 3 0,-5 0 5,-4 6 1,-3 1 1,-4 2 0,-2 4-30,-2 13 1,-1 3 168,-4-37 739,-7 36-1306,6 34 713,2 36-477,4 54 67,3-1 0,1 12-207,-1-1 0,1 8 1,1 3 150,1-8 0,1 3 0,0 3 0,1 0-356,-1 9 1,1 2 0,0 1 0,0 0 344,2-2 0,1 1 0,0-2 0,-1-2-40,-1-9 1,0-2 0,-1-2 0,1-2-4,0 9 0,0-2 0,0-6-193,-2 10 1,0-7 209,-1-14 1,0-3-40,0-5 1,-2-2-45,-5 1 0,-3 1-6,-4 7 0,-5 0 6,-9 4 0,-6-2 81,-9 5 0,-7-1 28,-6-1 0,-4-1-304,-6-1 1,-3-1 359,-3-2 0,-1-1-26,1-3 1,-1-1-25,2-5 0,1-1-6,6-4 0,1-3-112,6-7 0,3-2 442,7-4 0,3-3-1008,-22 9-358,30-18-1661,16-28 2697,32-27 0,-10 11 0,10-6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1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11659,'64'28'233,"1"1"0,0 0 0,-2 0 0,-1-1 1,-5 3-234,2 9 0,-5 1-1506,3 1 0,-3 0 1382,-3-3 1,-3-1-107,-4-3 1,0-2 240,0-4 1,1-3-1978,32 14 2010,4-14 1,-40-13-1,-11-9 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1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47 547 9895,'-18'-74'297,"0"0"0,8 4 0,17 9-124,34 26 1,15 9-1416,17-7 1,8 2 1340,-12 9 0,5 2 0,2 2-491,10 0 1,4 3 0,0 2 391,0 2 0,1 3 0,-1 1-196,-8 2 0,-1 1 0,-3 3-458,15 6 0,-5 4-161,-5 0 0,-5 3 432,-12 5 1,-6 0-1,23 5 1,-25-6-1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2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1269 1 9386,'-92'5'257,"1"0"1,2 13-1,8 15-95,23 22 1,9 13-1597,-3 11 0,4 6 1514,17-21 0,2 1 1,3 1-9,-4 26 1,6-1-37,7-13 1,6-2-4,8-5 1,7-2 284,8-11 1,7-3-193,5-3 0,7-4-25,8-4 0,7-7-101,2-8 0,4-6-118,5-8 1,2-5-116,1-1 1,0-7-163,2-13 0,-1-8 95,-4-3 1,-2-7 100,-4-17 0,-5-9 154,-7-8 1,-6-5-292,-7-8 0,-7-2 453,-6-2 1,-5 0 131,-3 4 0,-3 3-65,-1 11 1,-2 4-185,-6-25 1076,-4 42-1211,-7 30 135,-5 52 370,-5 48-752,12-13 0,2 10 438,3-11 0,1 5 0,1 3-223,0 12 1,1 4 0,1 2 168,3-22 1,1 2 0,0 0 0,1-2-2,0-2 0,0 0 1,0-1-1,1-2-1,0 11 0,2-2 0,-1-5-234,0 17 1,0-7 196,0-21 1,0-4-65,0-6 0,0-3-31,1 0 1,-2 0-9,-4 6 0,-4 0 98,-4 1 0,-4-2 42,-9 3 0,-6-1 78,-7-3 1,-7-1 13,-5 0 1,-5-2 13,-6 0 0,-3-2-474,-6-1 1,-1-1 370,0-3 0,-2-1-3,2-4 0,0-3 55,6-3 1,2-4-423,3-7 0,3-4-2341,-37 9 2708,18-19 0,38-7 0,18-5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2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 10888,'45'66'442,"-1"0"1,-2-7 0,-1-11-84,16-20-314,9-15-45,12-7-763,14-17-549,-34-8 0,1-7-447,1-1 1,-2-6 1758,4-15 0,-6-1 0,9-2 0,-25 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2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563 1 6579,'-64'50'-143,"0"-1"1,0 1 0,6-5 0,1-2 0,7-4 142,-26 25 353,17-21 981,21-21-1334,17-11 189,11-18-643,9-16-313,34-32 33,9-15 734,-4 23 0,1 3 0,3-4 0,-7 9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2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2872 1 9436,'-88'36'431,"0"1"0,0-3 1,0-2-248,3-8 1,-2-3-1852,21-7 1,-2-2-1,-3 0 1667,-10 0 0,-4 0 0,-2-1-19,-5-1 1,-2-1-1,0 0-20,0 0 0,0-1 0,2-1-443,7-1 1,3 0 0,3 0 464,-17-2 0,7 0-45,17 0 1,5-1 449,10-1 1,2 0-468,2 1 1,-1 0-87,-3 1 0,-1 2-82,-3 0 1,0 1-351,4 0 1,2 1 596,1 0 0,4 0 0,-3 0 0,18-3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7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543 308 9378,'-54'-53'302,"0"0"1,1 0-1,-19-19 1,9 17-303,18 37 477,7 15-477,3 36 34,-1 29 13,17-13 1,2 6-423,1 10 1,2 3 402,3 4 0,4 2 16,0-1 1,5-1-6,7-5 1,4-3 72,1-7 1,5-5-113,29 28-218,10-22 270,1-26-181,4-14 84,-4-15-67,0-24 56,-9-18 56,-3-31 34,-13-19 184,-16 39 1,-3-2-99,-3 0 1,-3-1 53,2-45 181,-5 18-355,-2 23-65,0 25-652,0 17 308,0 28 286,4 26-6,12 37-98,-2-24 1,3 4-510,6 8 1,5 1 281,4 3 0,3-1-67,9 3 1,3-3-1543,-3-9 1,4-3 2062,3-6 0,-2-6 0,3 2 0,-13-20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3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9932,'76'28'279,"-1"-1"0,1 1 0,0 0 1,3 1-1,2 0 0,-2 0 1,-1-1-1258,15 5 0,-1 0 0,-1-1 978,3 1 0,-1 0 0,-1 0-75,-7-3 1,-2 0-1,-4-1-393,13 6 1,-8-1-236,-15-4 1,-7 0-3818,20 20 4520,-19-6 0,-30-17 0,-15-13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3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8942,'58'40'-436,"0"0"1,-11-5-1,-10-9 1,-23-21-1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3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1 8746,'-26'89'60,"-1"1"0,1 2 0,0-2-60,3-9 0,0 0-1378,1-1 0,0 1 1092,2 0 1,1-1-315,3-10 1,2-3 599,4-5 0,2-7 0,-1 7 0,7-27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5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1 480 10774,'82'1'122,"1"0"1,-1 0-1,0 0 1,3-2-1,0-1 1,0-1-1,-2 0-137,19-2 0,-2 0 0,-2-2-1269,-5-2 1,-2 0 0,-4-1 1077,-16 2 1,-3 0 0,-4 0-170,8-3 0,-7 1 575,25-8-972,-26-2-231,-16-7 826,-22-4 177,-26-6 363,-39-3 421,-28-3-567,20 21 0,-5 2-38,-5-2 1,-1 2 41,-4 2 1,0 2 4,1 2 1,-1 2-53,3 3 0,1 3-9,7 1 0,2 2 1792,-30 1-1957,26 2-79,25 0 46,15 2 33,29 9 285,25 9-111,37 16-57,-22-15 1,3 0-882,10 5 0,2-1 836,6 0 1,1 0-31,0 3 0,-1-1-193,-5 0 0,-4 0 151,-7 1 0,-5 1 0,-12 0 0,-5 2 0,18 34-36,-29 6 36,-16 8-56,-22 9-412,-21 3 345,5-44 0,-5-2-87,-6-1 0,-5-1-138,-3-3 1,-2-3-362,-4-2 1,-2-2 708,3-6 0,3-3 0,-15 5 0,22-13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5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10803,'10'96'131,"0"-1"1,-1 0 0,-1-15-1,-1 1 1,0 2 0,0 0-1291,1 2 0,0 2 1,0 0-1,0 1 1171,-1 9 1,-1 1 0,1 1 0,-1 0-13,-1-1 0,0 0 0,0 0 0,-1-2 0,1-5 0,-1-1 0,1-1 0,-1-3 0,-1-8 0,0-1 0,0-2 0,0-2 1,1 10 1,1-3 0,-1-3 336,3 18 1,0-7-359,0-16 1,2-5-46,2-8 1,1-2-71,2-4 1,0 1-124,4-1 1,2-1-63,-1-4 1,4-3 197,30 26-1379,-2-28 1514,2-24 1,-25-12 0,-9-7-1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6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503 183 8828,'95'-15'146,"-1"0"0,1 0 1,-1 0-1,-15 3 0,1 1 1,1 0-1,0 1 0,-1 3-1260,19 1 0,0 3 0,0 1 0,2 0 1115,-16 0 0,1 0 0,0 0 0,0 0 0,1 1 10,-1 0 0,1 0 1,0 0-1,-1 0 0,1 1 11,-1-1 1,1 0-1,-1 0 1,0 1-1,1-1-132,-2 1 1,-1 0 0,1 0 0,0 0 0,-1 0 175,2-1 0,0 1 1,0 0-1,0-1 0,0 1-43,0 0 0,0 0 0,-1 0 0,0 0 0,0 0-2,-1 0 0,-1 0 1,-1 0-1,1 0 1,-2 0-251,17 0 1,-2 0 0,0 0 0,-1 0 245,-6 0 0,0 0 0,-1 0 0,-2 0 20,-6 0 1,0 0 0,-2 0 0,-1 0 175,20 0 0,-3-1 0,0 0-184,-7 0 1,-1-1 0,-2-1 20,-9 2 1,-2-2-1,-2 1-14,24-3 1,-6 0 646,-18 2 1,-7 0-639,28-3-45,-28 4 1298,-24 0-1298,-8 2 2627,-18 0-2739,-5 0 1924,-9 9-1812,0 20 67,0 44-67,-3-9 0,-1 10-453,0-5 0,-1 7 0,0 2 453,-3 16 0,-1 5 0,0 2-707,1-16 1,-1 2 0,1 0 0,-1 1 706,0 1 0,-1 0 0,1 1 0,-1-2-3,1-2 0,0 0 0,0-2 0,0 0-330,0-5 0,1 0 0,-1-1 1,2-2 317,-2 15 0,1-2 0,0-2-15,2-10 0,0-2 0,1-3-177,-1 16 0,2-6 112,2-16 0,0-3-45,0-9 0,1-3-202,-3 45 90,-6-3 949,-4-13-697,-11-14-90,-13-21 17,-17-12-83,-26-8 16,25-11 0,-5 0 666,-19 1 0,-6 0-599,14-3 0,-4 0 0,-2-1 13,-10 2 1,-4-1-1,-1-1 16,19-2 1,-2-1 0,1 0-1,-1 0 44,-1-2 0,1 1 0,-1-2 0,1 0 0,-20 1 0,1-2 0,0 0-2,3-2 0,0 0 1,1 0 1,3-1 0,1-1 0,0 0 1,1 0 1,-1 0 0,1 0 9,-1 1 0,1-1 1,-1 1-281,0 1 1,0 0 0,-1 0 268,-2 1 0,-1 0 0,-1 1-15,-5 0 0,-2 1 0,-1 0 5,20-1 0,-1 1 1,-1 0-1,0-1-366,-6-1 1,0 1-1,-1-1 1,-1-1 375,-3 1 0,-1 0 0,0-1 0,-1 0 50,0 0 0,0-1 1,0-1-1,1 1 22,1-1 1,1 0 0,0 0 0,2 0-41,7-2 1,1 0 0,2-1 0,1 1 90,-14-1 0,3 1 0,4-2 211,-16-5 1,8-2-167,23 3 0,7 0 945,-28-10-805,26 2 129,14 1-107,14 0 1855,15 4-2039,11 1 1589,8 4-1976,2 0 652,2 2-1941,2-3-4564,9 0 6094,9-10 0,-5 11 0,1-4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7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1347 1022 6848,'-15'0'1221,"3"0"-807,12 0 483,0 0-583,-11 55 44,19-20-78,4 51-11,28-32-34,17 7 56,11 3-546,-29-31 0,2 1 288,5 2 1,1-1 47,5 2 1,2-2-54,5 2 0,4-1-26,4 1 1,3-2-544,5-1 0,3-1 543,9 2 1,4-1-498,-24-11 1,3-2-1,1 1 504,10 0 1,2 1-1,2-1-527,7 0 0,1 0 0,1-1 518,4 1 0,0-2 0,-1 0 0,-1-1 0,0-2 0,-2 1-10,-6-2 1,-2 1 0,0-1-160,-4-2 0,-1 0 0,-2-1 143,-5 1 0,-1-1 0,-2 0 9,-3-1 0,-1 0 0,-1 0-3,23 2 1,-3 0 191,-12-2 1,-2-1-179,-10-3 1,0-2-18,-3 0 1,1-2 2,2-2 1,1 0 345,7-1 0,2 0-326,3-1 0,0 0 8,1-2 0,-1-2 17,-1 0 1,-2-2-4,-5-2 1,-1-2 670,-2 0 0,-1-2-657,-6 1 1,-1 0-34,-2 0 0,-2 1 16,-2 1 1,-1 1-20,45-9 6,-4 5 1136,-4 0-1136,-1 1-1,-4 2 1,0 0-6,-3-1 17,-3-2-17,-4-2 5,-7-4 367,-7 0-372,-11-3 758,-10-1-758,-11-4 557,-11-2-545,-6-7 282,-7-5-255,-1-7 23,0-8 11,-5-5 44,-3-8-111,-5-3 44,0-4-44,3-3-6,-2-1 11,0 2 124,-3 3-129,-7 3-1,-7 6 62,-11 1-405,-17 1 338,-16 0-17,27 28 0,-3 1-642,-8-2 1,-3 0 663,-7-3 1,-3 1-6,-5 0 0,-3 0 3,-4 0 0,-1 1-1,-2 1 1,0 1-3,0 1 0,-1 1 22,0 0 1,0 2-23,2 2 0,-1 1 0,2 0 0,-2 2-3,1 1 0,0 1 6,0 2 0,-2 0 11,-7-1 0,-2 1-14,26 8 0,0 1 0,-2 0-449,-2 0 1,0 0-1,-1 1 462,-1 1 0,1 2 1,1-1-12,-28-2 1,3 1-502,14 3 0,3 2 499,6 0 0,2 0-96,6 3 0,2 0 96,0 1 0,0 0 0,1 1 0,1 1 3,2-1 0,0 2-6,3 0 0,-1 1 6,-3 1 0,0 2-3,-1 1 0,-1 0 0,-5 3 0,0 0-3,-2 1 0,0 0 3,-2 0 0,0 2-3,0 1 1,1 1-1,1 0 0,-1 0 3,3 2 0,0 2-17,0 0 1,0 1 125,-1 1 1,-1 0-110,-2 2 0,0 1 2,-5 1 1,-1 0 11,-1 1 0,-1 1-14,-2 1 0,-2 0 0,1 1 0,0 0 0,-2 1 0,1 1 0,2-1 0,0 1 25,2 3 1,3 0-26,4-2 0,3 1 8,7 1 1,3 0 431,6-2 1,3 1-441,9-1 0,3 1-6,-27 33 6,19 1 0,18 1 28,15 2 28,10-1-22,10 3 1168,14-1-1101,15 1 45,22 0 149,13 0-223,-27-36 1,3-2-9,4 1 1,3-1-43,5-1 1,3-2 78,5 2 0,3-1-104,3 0 1,2-1-357,4 2 0,0 0 280,2 0 1,0 1 2,0-1 1,-1 0 2,-1-1 0,0-1-237,-3 0 1,-1-2 306,0-4 0,-2-1 3,-3-1 0,-1-2 3,1-4 0,-1-2-3,-4-2 0,1-3 5,-2-2 1,0-2 41,-4-1 1,-2-2 116,-2-1 1,-2 0 48,42-1 5,-11-2-89,-14-4 708,-11 0-770,-17-4 1061,-11 4-892,-14 2 810,-9 2-839,-5 2 83,-2 0-397,-4 0-503,-2 0-605,-32 0-4323,-7 5 5538,-32 5 0,37-2 0,4 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19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910 404 11334,'-96'13'236,"0"-1"1,0 0 0,0 1 0,0-1-1,-8 14 1,-2 5 0,14 6 0,25 9-299,27 30 1,25 8-638,10 10 0,13-10 442,17-18 422,18-17-265,1-19 307,7-15-73,1-13-44,5-29-51,3-22 6,-29 7 0,-2-7-89,2-8 1,-1-3 82,0-10 1,-2-2 114,-2-3 0,-1-1-593,-2 1 1,-2 1 650,-3 7 1,-2 4-28,-4 9 0,-1 3 168,3-20-124,-4 28-229,-8 22-212,0 13-52,-2 6 800,0 25-536,1 18 11,9 44-8,-2-30 0,2 3-121,3 13 0,4 3 31,2 6 0,3 2-204,0 1 0,2 1-313,1-4 0,2-3 408,-3-7 0,1-3-143,-1-11 0,0-3-305,21 28 110,-1-24 293,3-22 146,4-15 95,7-11 56,5-9-22,1-18 83,-2-12-27,-7-26-79,-9-12 68,-12-11-7,-12-5 96,-13 1 101,-5 5-106,-6 11-40,-11 12-67,-6 11 1256,-14 14-1312,-9 14 870,-6 9-976,-11 25 56,-4 18 10,-3 32-366,32-27 1,3 4 379,3 4 1,3 1-31,4-3 0,3 0-177,-4 40 121,13-15 67,9-19 45,13-15 0,9-18 140,14-11-50,11-7 721,5-17-778,8-14-33,1-27 193,-3-22-193,-29 33 0,-3-1 0,-3-2 0,-4 0-150,15-46 296,-14 18-34,-9 19-112,-7 25-146,-2 17-302,-2 15 376,-7 24 72,-5 21-6,-5 30-351,1 19 329,11-44 0,2 0 28,0 45-6,18-13 6,9-19 422,18-19-316,5-15 12,5-17-45,6-5-62,6-15 78,8-21-44,1-22-280,-35 12 0,-2-6 324,0-8 1,-3-3-57,0-10 1,-2-3-652,-3-8 0,-3-1 719,-1-5 0,-3 1 89,-2 1 1,-2 2-45,-3 6 1,-2 5 124,-1 11 1,-3 4-205,1-21-67,-4 34 167,-5 21-357,0 25 1714,0 26-1496,0 32 70,0-9 0,0 5-445,-2 10 1,-1 4 346,0 13 0,-1 4-98,-3 1 0,-1 0-216,0-3 1,0-1-251,-3 2 1,0-2-39,0-12 0,-2-2-224,1 1 0,-2-4-1988,2-13 1,0-3 2813,-6 33 0,8-45 0,7-20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0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151 491 11822,'-42'-58'435,"1"-1"0,1 4 0,14 15-435,24 34-146,9 2 146,18 4 51,23 0-6,35 0-451,-29 0 1,3 0 405,10 0 0,3 0-3,7 1 0,1 0-34,2-1 1,0 1-20,-1 0 0,0 0 11,-4-1 1,-1 0-116,-3-5 0,-2-1-70,-4 0 1,-3-3 47,-4-3 0,-3-2 70,41-12 6,-25 1 106,-23 2 0,-23 4 173,-16-1-128,-7 1-39,-14-4 762,-9 2-757,-15 1 104,-9 6 31,-9 6-68,-9 4-5,-9 23-73,-11 16-250,41-5 0,0 6 250,0 5 0,1 3-3,2 3 0,4 2-50,6 2 0,4 1-87,6-3 0,5 0-219,-1 40 152,25-15 0,22-17 33,26-19 57,22-15-214,13-13 169,6-8-89,-47-11 1,-1-4 367,-1-2 1,-2-5 106,-1-9 0,-3-6 87,-2-2 0,-5-3-12,-3-3 1,-4-2 19,-3 1 1,-3 0 324,10-35-123,-11 19 155,-12 21-676,-6 21-123,-5 11-96,0 9 696,-2 21-477,-5 18 5,-7 34-5,-3 23-654,7-43 1,0 1 235,4 3 1,0 0-213,0-2 0,1 1-132,1-1 0,0 0-1227,-2 42 1835,2-12 1,2-42-1,2-18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0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8130,'0'0'0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7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330 1519 8455,'-15'-98'569,"0"1"1,1 11 0,-2 12-486,-10 15-84,-1 28-101,1 16 56,-5 25 1,-3 29 44,-4 35 2,19-21 1,2 5-657,1 9 1,4 4 669,2 3 1,4 1-14,1 0 0,3-1-220,4-5 0,3-2 245,1-11 0,4-3 17,16 28 89,8-33 51,3-25-140,3-27-45,3-30-45,2-32 17,-23 12 0,-3-8-992,0-17 1,-4-8 1002,-7 16 1,-2-5-1,-1-1 17,0-10 0,-2-3 0,-1-1-342,-2-5 1,-2-2-1,-1 2 342,-1 4 0,0 2 0,-2 3 52,1 10 0,0 3 1,-2 3 165,-4-15 1,1 7 37,2 23 1,1 5 443,-2-30-229,1 29-471,4 10-207,-2 22 2491,4 22-2396,0 54 112,2-2 0,0 11 44,1-2 1,1 7 0,0 3-45,3 14 0,0 3 0,1 2 3,1 3 1,1 2 0,0-2-4,0-6 0,1-1 0,0-4-3,3 18 0,0-8-154,-3-18 1,1-6-158,-2-14 0,2-1-173,2 1 0,1 0-1671,0 0 1,0-1 2157,2-4 0,-1-3 0,2 8 0,-5-26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1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1 179 9699,'12'85'133,"0"-1"1,0 1 0,-1 0 0,1-1-1,4 11 1,0 0 0,5-9 0,11-20 70,33-14 1,8-19-871,-9-7 0,2-7 685,9-6 1,1-5 25,-13-4 0,-1-1-45,7-2 0,3 0 61,7 0 1,3 0 296,10-1 1,6 0-1186,-23 0 0,4 0 0,2 0 885,7 0 0,2 0 0,1 0-32,6 0 0,2 0 0,-1 0-210,1 0 1,-1 0-1,-1 0 221,-3 0 1,-2 0-1,0 0-26,-3 0 0,0 0 1,-1 0-11,-5 0 1,-1 0 0,-1 0-2,0 0 0,-1 0 0,-1 0 2,-6 1 0,-1 0 0,-2 0 17,25 1 1,-5-1-195,-14 2 0,-4 0 155,-14-1 1,-2 0 389,38 0-354,-13 0 40,-5-2 2176,-18 0-1924,-11 0 1860,-16-13-2151,-4-7 631,1-22-654,9-11-184,9-13-448,13-6 484,-24 34 0,1-1 11,4 2 0,2 0 50,0 0 1,2 1 64,-1 4 0,1 1 28,35-25 112,-7 13-61,-11 7 5,-13 9 33,-7 1-55,-11 4 27,-5-1-10,-7 1-51,-4-6 388,-6 0-349,-4-3-33,-2-1-6,-2 0-129,0 2-44,1 1-23,3 3-85,3 0-5,2 8-10,1 1 83,2 6 118,-2 5 5,0 3 51,-4 3 28,2 0-29,-4 0 40,0 0-5,-2 0-482,-2 0-409,-2 7 896,-21 7 0,15-4 0,-15 2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1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1509 32 9318,'0'-17'-179,"0"2"-118,0 15 1070,0 0-325,-32 101-173,4-20-1675,-3 5 1,-4 4 1402,6-20 0,-1-3 0,-6 2 0,-2 0-4,1-2 0,-2-1 1,-1-7 0,-2-3 3,3-7 0,0-5 11,1-7 0,-1-4-22,-36 15 8,1-16-90,-4-10-156,-4-11-157,-10-5-218,32-5 1,-3 0-425,1-1 1,-3 0 1216,-11 0 1,4 0 0,-6 0 0,18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2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841 1 7945,'-75'33'-84,"0"-1"0,1 1 0,3-1 0,1-1 0,7 0 31,1 3 0,6 0-34,2-2 0,3 1-123,7-2 0,4-1-865,-19 21 1159,29-12 0,16-19 0,12-9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2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676 1 8820,'-44'55'66,"-1"1"0,1 0 0,-21 24 0,2-7-27,20-24 1,1-4-507,-1-2 0,0-1 467,4-1 0,1-3-6,-30 28-252,17-9-236,20-8-816,15-9 1354,18-6 1,-1-17-1,2-7 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2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489 0 9234,'-4'18'-280,"-37"32"0,-12 7 106,-6 3-433,-6 7 0,-1 1 607,-7 0 39,15-14 349,13-16-836,20-10-293,25-14-390,28-7 1131,24-5 0,-17-2 0,-2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2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282 0 8355,'-64'75'-127,"1"1"0,3-2 0,11-12 0,23-32 0,6-2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2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388 16 9778,'-99'-3'-171,"-1"-1"1,33 3-1,9-1 1,-6-3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6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44 540 10030,'-24'0'991,"4"0"-946,20 0 470,0 0-140,25-27-27,21 8-231,-4-4 1,6-1-499,11 5 0,5 0 414,9-5 1,3-1-944,7-3 1,3-2 878,2 0 0,1-2-50,-2 0 0,-1-1-378,-7 4 0,-1 0 167,-9 2 1,-2 3-252,-9 5 0,-3 3-1233,29-5 1776,-23 14 0,-33 5 0,-14 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6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0 369 9107,'73'-5'170,"-1"1"0,1 0 1,-4 0-1,-1-1 1,-5-3-37,1-7 0,-3-3-989,1 0 1,-1 0 854,-2-1 0,-1 0-121,-4 0 1,-1 0-264,40-16-871,-6-6-465,-17 4 1813,-11-6 1,-28 23 0,-13 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6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77 12746,'72'-12'184,"-1"0"1,0 0 0,-2 1 0,0 0 0,-3 3-185,8 4 0,-1 2-1038,1 0 0,1 1 973,-4 0 1,-1 2-17,-5 2 0,-1 2-71,-9 1 1,-1 3 289,37 20-390,-18 8 16,-18 8 174,-17 12-38,-14 16 94,-15 22-539,-9-37 1,-5 3 440,-5 6 0,-3 3-78,-6 5 0,-3 1-574,-4 1 1,-2 1 197,-3 8 1,1 0-381,2-7 0,1-1 938,2 4 0,3-7 0,-3 6 0,11-24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8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1 164 10774,'15'67'192,"0"1"1,1-1 0,0 1 0,0 1 0,0-3-143,8 19 0,0-1-1017,0 2 0,0-1 967,0-5 0,0-3-28,-5-9 0,0-4-42,-5-12 0,-1-4 688,7 16-372,-7-31 321,1-21-561,2-38-6,5-25 67,7-42-515,-10 25 1,2-5 469,0-5 1,2-2 44,1-13 0,1-2-110,0 3 0,0 1 102,-1 8 0,0 2-1,-1 4 1,1 5-237,-3 16 1,0 4 177,16-29-454,-9 37-409,-5 24 1249,-1 34-879,1 26-95,11 34 672,-14-26 1,2 3-553,5 7 0,1 0-17,3 1 1,4-1 19,6 1 1,4-3 33,-3-6 0,2-3 431,5-7 0,-2-5 0,2 3 0,-11-19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6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5 10220,'-7'-3'-252,"2"2"812,-11 99 101,7-10-1473,-2 2 1,1 7 917,5-17 1,2 1-79,1 5 0,0 2-28,1 3 0,0-1-143,1 0 1,0-1-113,0-3 0,0-2-73,0-6 1,0-3 124,0-7 1,0-3-185,0-9 1,0-5-502,0 25-977,2-26 1865,-1-28 0,0-11 0,-1-11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7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12584,'65'23'326,"0"-1"0,-1 0 0,29 13 1,-9 3-271,-32 1 0,-5 2-711,3 2 1,1 1 654,-1-1 0,-1 0-67,-2-2 0,-2-1-57,-4-4 1,-1-2-308,24 23 287,-15-13-652,-14-13-22,-11-9-184,-8-12 122,-7-5-229,-5-20-3215,-2-16 4324,-11-23 0,7 20 0,-7 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7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 9117,'0'-22'1551,"0"4"-1478,0 18 1579,0 0-1254,41 84-303,-14 1-763,3-4 1,-1 7 574,-10-13 1,-4-1-107,-2 1 1,-2-1 46,-1-4 0,-1-2-170,-3-7 1,-2-2-715,4 40-516,3-21 819,0-21 0,0-28 0,-4-14 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7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262 119 10052,'9'-11'840,"-2"2"-773,-5 55 0,-4 24 197,2 3-527,0 10 1,2 0 503,3-1-118,4-17 242,6-19-332,1-19 132,6-13-42,2-9-27,3-12-96,2-16 387,-2-17-539,-5-22 152,-9-9 40,-6-7 145,-9 2 117,-14 3-89,-11 10-101,-19 5-61,-8 13-51,-3 7-90,-1 10-218,4 10-286,7 9-509,7 5-594,7 24-1826,7 9 3523,6 18 0,10-17 0,5-9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7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12393,'22'0'-4509,"-4"0"4509,-18 0 0,0 0 0,0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8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16 726 12657,'-9'17'117,"2"-3"54,48-20 0,22-12 204,-3-3 0,6-3-1587,15-3 1,9-2-1,2-2 1240,-22 4 0,0-1 0,0 0 0,2-1-28,4-2 0,2 1 0,1-1 0,-2 0-139,-4 3 1,0-1-1,-1 1 1,-2 1-305,15-6 1,-1 1-1,-5 1-666,15-4 0,-7 2 1336,-18 6 1,-8 3 0,2 0 0,-30 10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28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1 903 10752,'88'-44'188,"0"0"1,0-1 0,1 1 0,0-2 0,0 1 0,-1 0 0,-1 1-838,-8 4 0,-2 2 0,-1 0 1,-1 0 648,17-8 0,-2 0 0,-5 3-195,-19 10 1,-5 2 0,-3 2-321,5-3 0,-7 4 658,14-7-1330,-24 12 1367,-5-1 1,-22 13 0,-5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33:38.505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3617 1368 11918 180000 90000,'41'-80'556'0'0,"0"0"1"0"0,-3 5 0 0 0,-3 5-171 0 0,6-18 17 0 0,-7 3-55 0 0,-8 8-24 0 0,-10 7-10 0 0,-9 9-152 0 0,-5 9-156 0 0,-9 9 50 0 0,-13 4 17 0 0,-16 7-40 0 0,-17 0 63 0 0,-16 5 49 0 0,-13 1-72 0 0,-11 2-48 0 0,40 13 0 0 0,-1 0-25 0 0,-4 1 0 0 0,-3 1 0 0 0,-4 1 0 0 0,-2 1 0 0 0,-11 1 0 0 0,-3 1 0 0 0,-11 1 0 0 0,-4 4 0 0 0,22 1 0 0 0,-2 1 0 0 0,-1 2 0 0 0,-3 1 0 0 0,-2 2 0 0 0,0 2 0 0 0,3 1 0 0 0,0 2 0 0 0,3 1 0 0 0,8 1 0 0 0,1 1 0 0 0,4 2 0 0 0,-15 6 0 0 0,5 3-14 0 0,7 1 0 0 0,2 3 11 0 0,3 2 1 0 0,1 3-1 0 0,-7 6 0 0 0,-1 3-20 0 0,-1 5 1 0 0,0 2-48 0 0,0 3 0 0 0,1 3 3 0 0,3 3 0 0 0,2 2 64 0 0,2 3 0 0 0,3 1-19 0 0,2 3 0 0 0,1 1 22 0 0,2 4 0 0 0,2 2 0 0 0,1 1 0 0 0,2 1-40 0 0,2 3 1 0 0,1 2-45 0 0,3 1 0 0 0,1 1 33 0 0,2 1 1 0 0,1 0 14 0 0,2 1 0 0 0,2 1 36 0 0,2-1 0 0 0,1 0 0 0 0,2-2 0 0 0,3 1 2 0 0,2-2 1 0 0,2 0-3 0 0,3-4 0 0 0,2-1-3 0 0,5-2 1 0 0,2 0 2 0 0,3-5 0 0 0,3 1 0 0 0,1-2 0 0 0,2 0 0 0 0,2-3 0 0 0,4-1-3 0 0,2-1 0 0 0,4 0 6 0 0,4-2 0 0 0,5-1-3 0 0,5 0 0 0 0,3-1 19 0 0,5-1 1 0 0,2 0-20 0 0,2 1 0 0 0,3-1 5 0 0,3 2 1 0 0,1 0-3 0 0,3 2 0 0 0,1-1-3 0 0,2 3 0 0 0,0-1 19 0 0,3 2 1 0 0,0-1-15 0 0,0-1 1 0 0,0-1-6 0 0,1 0 0 0 0,1-1 17 0 0,-2-3 0 0 0,1-1-17 0 0,-1-2 0 0 0,1 0 0 0 0,-1-2 0 0 0,1-1 0 0 0,-2-2 0 0 0,1-1 0 0 0,0-1 0 0 0,0-1-6 0 0,-1-3 0 0 0,1 0 6 0 0,2-2 0 0 0,1-2 0 0 0,1-1 0 0 0,1-2-20 0 0,2-2 1 0 0,3-1 2 0 0,3-1 1 0 0,2-3-4 0 0,3 0 0 0 0,3-2-8 0 0,3-2 0 0 0,2-3-8 0 0,4 0 0 0 0,1-2 27 0 0,3-2 1 0 0,2-3 10 0 0,1-2 1 0 0,1-2-3 0 0,3 0 0 0 0,1-1 6 0 0,0-2 0 0 0,-1-2-4 0 0,2 1 1 0 0,2 0 6 0 0,-31-4 1 0 0,1 1-1 0 0,1-2-7 0 0,5 1 0 0 0,0-1 0 0 0,2 0-2 0 0,8 0 0 0 0,2-1 0 0 0,1 0 24 0 0,5-2 0 0 0,1 0 1 0 0,1-1-1 0 0,4 0 0 0 0,0 0 0 0 0,0-3 28 0 0,-1-3 1 0 0,-1-2-1 0 0,-1-1 22 0 0,-4-1 1 0 0,0-1 0 0 0,-2-3-40 0 0,-1-4 1 0 0,-1-2 0 0 0,-1-2-1 0 0,-3-2 1 0 0,-1-1-1 0 0,0-1-33 0 0,-1-2 0 0 0,0 0 0 0 0,-1-2-2 0 0,-1-1 0 0 0,0-1 0 0 0,-1-2 0 0 0,-2-1 0 0 0,0 0 0 0 0,-1-2 0 0 0,-1 1 0 0 0,-2-1 0 0 0,1-1-28 0 0,-1-2 0 0 0,-1 0 0 0 0,-1-1 28 0 0,-4 2 0 0 0,0 0 0 0 0,-3-1-15 0 0,-3 3 0 0 0,-1-1 0 0 0,-3 0 12 0 0,20-14 0 0 0,-4 0-14 0 0,-9 3 1 0 0,-2-1 16 0 0,-1-4 0 0 0,-2-3 44 0 0,1-6 1 0 0,1-3 7 0 0,-18 14 1 0 0,1-2-1 0 0,-1-1-13 0 0,0-3 0 0 0,-2-2 1 0 0,0-1 19 0 0,-1-2 1 0 0,-1-2 0 0 0,-2 0-17 0 0,-3 0 0 0 0,-2 0 0 0 0,-2-1-2 0 0,-3 1 0 0 0,-2 0 1 0 0,-1-1-15 0 0,-1-3 1 0 0,-3-1 0 0 0,-1-1-24 0 0,-1-4 0 0 0,-2-1 0 0 0,-2-3 40 0 0,-1-8 1 0 0,-2-3 0 0 0,-1-2 3 0 0,-2-4 1 0 0,-1-2 0 0 0,-2-1-5 0 0,0-2 1 0 0,-1-2 0 0 0,-3 2 48 0 0,-2 3 1 0 0,-3 1-1 0 0,-2 2-15 0 0,1 10 1 0 0,-2 3-1 0 0,-2 2 32 0 0,-2 9 0 0 0,-2 2 1 0 0,-3 2 3 0 0,-11-27 1 0 0,-4 4-68 0 0,3 10 1 0 0,-3 2 0 0 0,-4-4 0 0 0,-2-1-46 0 0,-1 1 1 0 0,-1 1-3 0 0,1 6 0 0 0,-1 1 0 0 0,-5-8 0 0 0,-2 0-14 0 0,0 2 0 0 0,-2 1-14 0 0,-3-1 0 0 0,-1 0 11 0 0,-2-1 1 0 0,-2 2-18 0 0,0 7 0 0 0,-1 3 31 0 0,2 5 1 0 0,-3 5-21 0 0,-1 6 1 0 0,-2 5 5 0 0,-1 5 0 0 0,-3 5-11 0 0,-2 5 0 0 0,-3 4-143 0 0,-10 2 1 0 0,-4 4 80 0 0,-10 3 1 0 0,-6 4 47 0 0,22 4 1 0 0,-2 1 0 0 0,-2 2 31 0 0,-7 0 1 0 0,-1 2 0 0 0,0-1 9 0 0,-3 1 0 0 0,-2 1 0 0 0,3 0 0 0 0,5 0 0 0 0,2 0 0 0 0,2 0 0 0 0,12 0 0 0 0,1 1 0 0 0,4 0 25 0 0,-17-1 1 0 0,6 0-24 0 0,15 1 1 0 0,2 0 14 0 0,2 2 0 0 0,1 0-17 0 0,-3 0 0 0 0,-1 0-6 0 0,-8 1 1 0 0,-2 0-15 0 0,-5 1 1 0 0,0 2 5 0 0,-5 3 0 0 0,0 3 14 0 0,-1 2 0 0 0,1 4 22 0 0,0 5 0 0 0,0 2-19 0 0,1 1 0 0 0,1 2 0 0 0,3 0 0 0 0,1 1-3 0 0,6-1 0 0 0,1 0 0 0 0,6-2 0 0 0,3 0 19 0 0,7-2 1 0 0,3-1-20 0 0,-31 12 5 0 0,20-6 57 0 0,19-8-62 0 0,17-8-6 0 0,11-3-587 0 0,7-1-645 0 0,1 7 0 0 0,-12 32-790 0 0,-6 12 2028 0 0,-13 30 0 0 0,17-41 0 0 0,2-7 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3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0 421 7223,'0'-72'618,"0"0"0,0 6 1,0 10-278,0 23 1,0 1-241,0 4 1489,0 4-637,0 6-377,0 6-284,0 7-595,0 3 286,0 32 17,4 34 78,3-2 1,3 10-912,4 23 0,2 6 823,-3-24 1,2 1 0,0 1-118,0 2 0,1 0 0,0-1-142,-2-10 0,0-2 0,0-1-263,9 27 0,0-3-325,-2-14 1,1-3 856,3 1 0,-1-5 0,3 8 0,-6-23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4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1091 10847,'-4'11'45,"0"-2"313,4-9 130,0 0-427,113-67-1279,-43 10 1242,-18 20 0,8-6 1,-8 0 39,-5-7 0,-6-3 138,-1-3 0,-3-2 39,-4-2 0,-4-2-43,-5-1 1,-5-1 64,-3 5 1,-4 0 35,-5 6 1,-3 1 215,2-29-172,-6 25-343,0 29-263,0 16 157,0 43 78,0 43 28,-1-3 0,2 11-702,1-9 1,1 5 0,1 3 548,0 13 0,1 5 0,2-1-4,-1-22 0,1 0 0,0 0 0,1-2-121,3 18 0,1-2 0,1-5-362,4 17 1,2-9 59,-1-23 1,5-7-325,6-14 0,5-6-656,-1-6 0,4-2 1560,10-3 0,-1-3 0,5 6 0,-11-15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8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551 373 8903,'-20'-71'500,"0"1"1,2 6 0,-3 9-104,-17 6-195,2 14-202,-3 15-95,-2 12 78,-7 34 17,-7 25 19,25-8 1,2 7-162,-2 11 1,2 3 158,3 7 0,4 2-343,3 1 0,4 1 351,5-1 0,3-3-5,2-7 0,3-2-79,1-9-1,3-3 116,7 27 6,4-28 95,6-21 299,2-17-338,5-17 676,3-22-738,9-22-22,-2-33-520,-17 32 0,-1-2 522,-3-5 1,-2-1 66,1-2 1,-2 0-6,-4 5 0,0 2 406,4-37-84,-6 26-420,-4 25-33,-3 21-494,0 12 466,0 51 49,0 9-33,0-2 1,0 5 219,3 0 1,1 0-331,1 6 1,3-1-81,2 0 0,3-2-104,1-3 0,2-3-232,4-3 0,5-3 571,7-2 0,0-4 0,5 6 0,6-10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4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238 0 10515,'-24'74'83,"1"0"0,-1-1 0,3-3 0,1-1 0,5-6-78,6-1 1,4-5-3,1-1 0,3-3 2,15 33 613,11-19-612,17-27-1,9-19 329,3-16-166,-2-32-40,-4-16 68,-12-36-253,-14-17 161,-15 43 0,-3-1-60,-4 0 1,-4 0-45,-4 1 0,-3 1-73,-20-38-162,-14 15-252,-5 16-359,-3 17-487,-10 20-3869,2 10 5202,-2 12 0,29 0 0,11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5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75 15104,'-28'-41'437,"3"7"-168,25 34 0,-2 0-129,0 0-101,2 0-45,-4 0-100,4 0-28,-2 0-85,0 5 163,2 14 23,-2 21 21,2 22-27,0 19-45,4 11-337,9 0 269,8-5-44,10-15 12,3-13-85,4-19-17,-1-13 129,3-15 68,0-7 89,-1-8 0,-3-12 309,-2-8-253,-10-11 17,-5 2 106,-8 4-78,-6 10-101,-3 7-191,-2 7-100,2 2 129,2 18 162,7 11-6,9 24-106,10 13-106,11 8 38,9-6 18,6-9 16,5-19 12,-1-18 56,-1-11 27,-3-21 51,-7-13 101,-7-20 173,-12-15-78,-12-12 28,-11-5-50,-5-5 50,-7-2-67,-9 2-51,-7 4-44,-8 9-62,1 15-151,-3 11-342,1 13-465,-4 14-431,-3 7-325,-12 19-5268,0 15 6982,-1 13 0,23-11 0,11-6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5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0 12438,'-5'70'127,"-1"-1"1,0 0 0,1 8 0,0 2 0,0 1-100,1 5 0,0 1 0,0 1-1245,1 5 0,0 1 0,2 0 1194,2-4 1,1-1 0,2-4-124,0-10 1,1-3-1,2-3-470,2 16 0,5-4-3,5-8 0,4-3-1162,-4-6 0,3-2 1781,5 3 0,-1-5 0,3 9 0,-6-23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5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1 464 10796,'99'-8'34,"0"0"1,0 1 0,-4-1-1,-1 1 1,-4-1-35,-13 0 0,-3 0 0,-2 0-689,29-2 0,-3 1 691,-13 0 1,-4 0-3,-5 0 0,-2 0 3,-8 0 0,-1-2-3,-2-1 0,-2-1 310,-5 0 1,-4 0-278,31-15 12,-28 6 658,-22 6-703,-17 8 202,-11 4-202,-5 17 999,-5 20-915,-5 27-34,-3 30-44,6-39 0,2 1 10,1 4 1,2 0-17,2-2 0,2-1-400,17 41 328,10-19 32,15-22-67,5-23 1,1-15 27,1-17 79,-1-25 0,-4-20 107,-12-33-254,-11-15 219,-16 41 1,-4-1-48,-1-2 1,-4 0 32,-5 1 1,-4 1-59,-3 2 0,-3 3-42,-6 5 0,-4 2-501,-32-30-605,-14 20-998,0 13 2146,1 20 0,33 9 0,14 9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12841,'-5'73'150,"1"1"0,-1-1 0,1 0 1,-1 0-1,0-3-148,-5 16 1,0-4-641,2-3 1,1-1 637,0-4 0,1-3 0,3-15 0,0-4 5,-1 31 430,3-28-323,1-29 264,0-14-191,0-10-101,0-21-45,8-18-39,5-32 0,9-23-6,-9 38 1,0-1 192,-1 0 0,0 0-187,1 1 0,-1 2 0,9-29-50,-2 25-129,-5 29 72,3 16 107,3 25 0,9 16 6,8 23-6,4 14-168,-1 3-17,-4-8 23,-10-12 375,-8-17-218,-9-15 5,-3-9 56,2-7 5,2-7-55,7-16-12,12-17 6,10-24 0,16-12-156,-25 33 0,3-1 192,5 2 0,1 2 3,3 1 1,2 3-38,2 5 1,3 6 14,1 5 0,1 6 39,1 2 0,0 5-14,0 9 0,0 6-39,0 4 0,-3 4-3,-1 8 0,-2 5-3,-1 4 0,-3 3 0,-5 1 0,-2 2-92,24 39-151,-14-5-135,-11-13-11,-12-15 202,-7-15 190,-7-18 39,0-7-39,-2-16 341,5-20-481,3-23 134,6-28 3,-8 32 0,0-3-182,0-1 1,0-2 184,0 0 0,0 1 72,6-39 40,-4 17 12,-8 27-91,-3 19-33,-3 18-33,-10 7 33,-11 22 0,-15 16 0,-9 28 0,0 23-59,25-38 1,2 2-37,6 3 0,2 1 50,3-2 0,3 0-73,17 40-33,18-15-226,27-25-99,26-21-106,13-17 114,-43-18 0,0-6 330,2-5 1,-1-6 73,0-10 0,-3-8 44,-1-7 0,-3-5-14,0-5 1,-5-4-32,-4-2 1,-4-1 8,-2 2 0,-3 1 56,-7 2 0,-4 3 191,9-36-34,-17 21-40,-9 27 391,-20 23-200,-13 12 307,-23 28-195,-8 14-61,-3 29-180,6 15 116,12 9-261,15 3-29,16-3 57,9-12 67,16-15-84,16-17-45,16-19-213,22-11-168,7-14 95,6-22 186,-3-19 100,-7-25 134,-14-13 6,-15-5 123,-15 4 146,-11 11-11,-7 17-50,-2 17-147,-2 15 118,0 13-414,0 5 78,-4 18 17,0 16 39,-2 28-39,0 21 0,4 15-440,0 4 295,13-5-35,9-13-240,14-17-375,13-19-286,7-20-235,20-22-4117,0-27 5433,9-22 0,-40 14 0,-12 2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7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1 303 7934,'55'-50'1014,"0"1"0,0-1 0,4-8 0,-5 17-499,15 36-162,-35 60-238,-9-8 0,1 6-778,7 10 1,3 3 819,6 8 0,4 1-112,6 3 0,3 0-40,1-1 1,2-2-6,0-5 0,-1-4-65,-5-9 1,-2-3 94,-8-10 1,-1-5-568,22 14 55,-18-27 510,-9-21-393,-7-36-184,-3-26 23,-6-40-266,-13 37 1,-2-3 791,-1-7 0,-3-2 101,-4-3 0,-4-1-136,-3 1 1,-4 1 165,-4 3 1,-4 3 29,-3 7 0,-2 5 96,-1 7 1,-3 5 34,-31-18-147,-7 31 152,-8 18 140,-7 45-258,37-7 0,1 7-28,-2 16 1,3 8-396,-2 8 1,2 5 313,3 5 0,3 3-45,5 5 0,4 1-25,4 0 0,5 1-34,4-3 1,4-1-272,4-4 0,3-2 41,1-7 1,2-3-774,3-6 1,4-3-3702,13 33 5022,11-28 1,-7-29 0,-2-19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7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6647,'0'0'0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8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0 10031,'-21'79'253,"0"-1"0,-1 0 0,3 0 1,1 0-1,4-4-200,7 11 1,4-3-481,-1 5 1,3-1 429,4-10 0,2-2 22,3-7 0,3-3 203,0-11 0,4-5 64,21 17 445,-1-28-592,5-22 385,7-27-441,3-22-16,7-30-40,-29 22 1,-2-4 56,1-7 0,-2-2-34,-1-4 0,-3-2-56,-1-3 0,-2-1-54,-1 1 1,0 1 27,-4 3 1,0 2-6,-3 7 1,-1 3 24,7-29-5,-8 25-84,0 21-6,-1 18 817,3 7-840,10 12 671,9 18-547,15 20 0,10 35-383,-23-31 0,-1 4 363,1 7 1,-2 3-26,-1 3 1,-2 1-116,-4 1 0,-2-1-123,-5-1 1,-3-2-69,-4-6 1,-2-1-227,-1 37 264,-22-20 162,-9-27 151,-20-21 302,-1-18 191,1-32 23,6-18-46,14-34-344,16 29 0,4-3 63,1-8 1,5-1-129,8-8 1,5-1-45,2-5 0,5 1-698,10-2 0,6 2 571,3 4 1,5 3-143,1 8 0,4 6-385,1 10 0,5 7-13,4 11 1,3 10-318,-4 13 1,0 8 966,2 9 0,-5 5 0,6 10 0,-22-1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8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141 822 11272,'55'-51'-175,"0"0"0,0 0 1,-4 3-1,-1 1 1,-6 2 50,-6 1 1,-5 1-418,-2 1 0,-4 0 541,13-39 507,-21 10-355,-10 7 235,-23 11-320,-14 11 24,-24 14 72,-18 13 150,-11 11 423,-8 28-462,-1 16-456,46-6 0,4 6 252,4 4 1,5 3-35,5 6 0,6 1-5,5 3 0,6 2 30,7 1 1,6 1-62,10-2 0,7-1-183,6-2 1,10-4-462,21-6 0,8-7-1426,0-4 1,4-8 2069,15-9 0,-4-6 0,6 2 0,-20-14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49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462 1 10298,'-93'8'276,"0"0"1,8 3-1,13 12-186,16 48-23,34-24 0,6 5-644,4 7 1,5 5 581,1 7 1,6 3-380,9 5 1,4 1 359,0 0 0,2-1-132,7-1 1,2-3-110,-4-7 0,-2-3-96,-5-6 0,-5-3-1217,-16 30 1568,-28-27 0,9-30 0,-3-16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8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 9604,'-1'77'94,"-1"1"0,1-1 0,-1-3 0,1 0 0,0-5-74,1 7 0,0-4-20,0-1 0,0-1-68,0-8 1,0-1-68,-1-9 1,-1-3 578,-3 26-628,-1-24 467,2-25-87,2-13 39,2-18-156,4-23 638,11-25-319,13-29-278,-7 33 0,2-3-464,4-3 0,2 1 453,1-1 0,1 2-11,-1 3 0,0 4 87,28-25-185,-14 25-123,-6 25 50,-6 25 17,2 28 56,1 29-6,3 25-307,-19-35 1,-2 1 154,0 0 1,-2 0-129,-2 0 1,-1 0-555,6 42-509,-6 0-752,-6-19 2328,-4-8 0,-2-34 0,0-14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0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1 543 10286,'79'9'113,"1"1"0,0-1 0,-2 0 1,0-1-1,-5 3 99,5 6 1,-3 0-791,6-5 0,1-2 732,-4-4 0,-1-1-82,-3-1 1,-1-4-45,-8-7 0,-1-4-40,-6 0 1,-4-5 27,-5-9 1,-4-5 165,-4-2 1,-3-4-150,-7-4 1,-3-3 5,-2-2 1,-5 0 363,9-45-190,-12 9 128,-10 15-39,-7 19-302,-1 19 846,0 15-1042,0 9 723,-9 20-538,-2 14 234,-8 28-251,2 16 22,5 11 1,7-1-174,5-4-29,16-17-4,9-15 88,19-20 52,7-15-7,5-13 79,5-22 45,-3-15 33,-2-23 113,-5-11 61,-9-1-300,-3 0 446,-11 14-34,-6 13-364,-8 19-79,-8 13-77,-3 14 122,-1 27 28,2 25-111,4 36-128,0-34 1,1 3-137,2 6 0,2 0 8,4 2 1,2-1-208,2-4 1,5-2-155,7-5 1,4-3-679,-1-9 1,4-5 1411,7-5 0,-1-6 0,2 2 0,-9-14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0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375 0 11788,'-51'46'218,"-1"0"1,1-1 0,-21 23-1,12 2-157,33-9 1,10 1-532,0 2 0,4 0 472,5-3 1,3-1 61,4-3 1,4-1 114,19 39 40,19-14-147,26-21-72,20-20-185,-35-28 1,3-5-141,7-3 0,1-6-34,4-10 1,0-8-769,2-4 0,-1-8 925,-2-14 0,-3-7 65,-3-7 0,-5-4 81,-3-5 0,-5-3 56,-4 0 0,-5 0-121,-5 5 1,-4 1 215,-6 10 0,-3 2 169,6-27 27,-15 29 290,-9 24-475,-23 15 1479,-15 13-1137,-27 23-140,-13 22-187,34-9 0,1 7 91,-1 7 1,2 3-157,0 8 0,5 3-11,3 2 0,4 0 2,4 2 1,4-1 13,6-6 1,4-2-35,3-6 0,3-1 192,13 31-51,20-22-168,25-16-577,28-20-31,-33-16 0,3-5-452,11-11 1,2-6 0,-2-2 0,0-5 1059,3-12 0,-5-2 0,6-5 0,-23 4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1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1 658 12595,'32'27'454,"16"-19"-365,30-51-64,-34 13 1,0-4-417,-2-3 1,-3-4 415,0-4 1,-4-3 7,-4 2 1,-3-2 106,-4 1 0,-4-1 73,9-32 306,-13 15-262,-8 21-117,-7 21-196,-1 12-68,-1 9 35,-12 21 89,-10 16-67,-11 34-322,-4 19 19,20-36 0,2 1-146,3 1 1,2 0-163,3 3 1,3-2-1121,-1 40 1798,13-14 0,-5-40 0,5-18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1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425 1 12203,'-24'82'29,"-1"0"1,3-6 0,3-5-24,4 12-6,6-9 87,4-5-82,5-12 6,0-7 52,0-8-63,0-11 17,0-7-17,0-8 36,0-8 36,0-5-72,-9-3-44,-9 0-124,-18-5-51,-13-9 34,-9-8-101,-1-10-442,10-7-745,22-23-1837,27-6 3310,30-20 0,-7 41 0,3 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1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876 0 10819,'-31'95'351,"0"-1"0,5-6 0,6-6-298,13-30 0,4-3-1114,3 46 1078,11-4-17,3-9-235,0-9-90,-5-13-28,-16-11 314,-25-12-566,-26-11-212,-36-6 263,39-15 0,-3-2 193,-10-1 0,-2-4-149,4-6 1,0-5 509,1-1 0,5-3 0,-6-8 0,25 4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2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131 962 11306,'-28'77'385,"0"0"0,4-6 0,3-8-268,3-3-22,10-11 90,5-16-185,15-9-112,12-8-308,19-10-62,10-6 129,5-21 208,-2-12 133,-7-18 12,-9-4 12,-14 6 4,-11 11-16,-9 16-156,-4 11 139,-2 9 17,-5 21 0,3 0 117,-3 20-117,21-9-89,16-2-275,28-12-101,23-6 11,11-23 222,-43-1 0,-1-7-245,0-8 1,-4-8 476,-2-10 0,-4-7 137,-2-13 0,-4-5 3,-5-5 0,-4-4 274,-1-9 1,-3-1-20,-3 3 0,-2 2-6,-4 10 1,-2 3-265,-1 7 0,-1 4 205,0-24-330,-4 28-134,-2 29 134,-2 38 6,0 57 274,0 3 0,0 13-1074,0 2 0,0 9 1,0 4 825,0-7 0,0 4 0,0 2 0,0 3-353,0-11 0,0 3 1,0 0-1,0 2 0,-2-1 328,0 1 1,-1 1 0,-1 0 0,-1 0 0,-1-3-200,0-4 1,-1-1 0,0-1-1,-2-2 1,-2-1 179,-2 10 1,-3-1 0,-1-3 0,-1-4-245,-7 12 1,-3-6-1,-1-4-90,4-17 1,-2-3 0,-1-6-64,-10 11 0,-3-8 166,6-15 1,-3-5 52,-33 15 134,0-17-17,6-21 1384,5-30-1311,8-34 325,6-36 58,26 26 1,3-5 954,2-8 1,4-3-1079,2-5 1,4-1-96,3-2 0,6 0-11,7 3 0,6 3-39,4 7 0,7 3-54,8 5 1,7 6-43,4 6 1,5 6-20,5 3 0,3 3-20,5 6 1,3 3 16,5 3 1,2 2 452,3 3 1,1 3-644,5 2 0,1 2-107,1 0 1,0 1-147,1 1 1,1 0-533,-1-3 0,0-3 353,10-9 1,-1-5-107,-6-2 0,-1-5 731,-25 5 0,0-3 0,-6 2 0,-7 5 0,-6 1 0,24-18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2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543 0 11303,'-24'80'94,"0"-1"0,0 0 0,-1 0 0,1 0 0,0 1 0,1 1 0,-1 0 0,1-1 0,0-1-740,-2 13 1,0-1 0,1-1 0,1-1 645,1-5 0,0 0 0,1-2 0,1-2-182,-2 11 1,0-4 0,3-5-225,-2 13 0,5-8-597,6-22 1,3-6-2275,1 28 3495,15-15 1,-7-35-1,7-14 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3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1092 12405,'86'-21'-128,"1"-1"1,-1 0 0,-5-1 46,-20 4 0,-3-2-526,2-4 1,-2-3 586,-4-5 1,-2-3 19,-3-4 0,-2-4 0,-4-5 0,-2-3 2,-3-1 1,-2-1 126,-3-4 0,-3 1-3,-3 2 1,-2 0 35,-4 5 0,-3 1 614,10-35-266,-10 21-90,-9 19-222,-5 21-556,-2 12 358,-2 28 128,-19 39 4,3 0 0,-3 8-844,-3-4 0,-3 4 0,-1 2 730,-2 8 1,-1 4 0,-1-1-19,-2 3 0,-1 1 0,1-4-252,3-10 0,2-2 0,0-3 145,-5 12 1,3-7-110,7-16 1,2-5-194,-6 18 84,6-11 129,10-19 2645,5-14-2488,22-13 926,16-7-893,28-9 6,19-2 0,12-7-80,7 5 169,0 6-67,-47 6 1,0 0-9,1 1 0,0 0-14,1 1 0,1 0-37,0 0 1,1 0 33,-3 0 1,-1 0-4,47-1 6,-13-18 51,-13-13 94,-17-22 68,-15-8-17,-16-2-140,-13 11 90,-6 9-146,-6 17-118,-6 12 452,-6 9-362,-8 19 28,-6 16 0,0 27-207,4 23-348,13-24 1,3 3-2520,0-1 1,2 1 3073,1 6 0,0-5 0,1 7 0,0-23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4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8985,'48'81'32,"0"-1"1,0 1-1,-3-2 1,-1 0-1,-10-2-29,-8 10 0,-8-3-300,1-4 1,-2-1 296,0-2 0,-1-4-37,-2-15 1,0-3-54,8 38 583,-1-32-493,-8-28 410,-4-18-410,-1-20 365,-4-25-365,4-27 36,-5 8 0,0-7-1,1-17 0,2-4 85,-1-12 0,1-2-39,1-8 1,1 1-32,0 9 1,3 4-1,0 18 0,2 4-44,0 11 0,4 6-6,20-10-51,8 26 51,9 19 56,13 48-17,7 23-572,-33-13 0,-1 7 527,2 4 0,-2 3-39,-3 2 1,-2 0 187,-2-2 0,-3 0-196,-7-8 0,-2-1-3,10 27 39,-13-24 17,-9-25 145,-5-17 253,0-9 946,-4-15-1283,6-20 23,-2-25 174,9-31-129,-3 36 0,2 0-76,2-5 0,4 0-53,4 4 0,5 2-22,1 4 0,4 5-29,41-17 51,12 27 56,8 22-25,-41 20 0,-1 7-29,3 3 1,0 5-3,0 13 0,-1 4-45,0 3 1,-1 2-10,-5 1 1,-2 1-1,-3-3 1,-1-2-28,-7-4 0,-1-3-143,22 22 84,-11-23 61,-5-17 79,-9-13 0,5-25-78,-3-20 5,2-30 23,-1-23-218,-19 39 1,-1 0 289,-1 2 0,-1 0 124,3-41 145,-4 25-291,-6 26-364,-3 22 252,-1 35 62,0 27 16,0 40 34,3-30 0,2 4-85,1 5 1,3 1 84,4 1 0,3-2 3,3-3 0,3-3-224,1-8 1,2-4 259,29 27 50,-1-28 18,-1-18 111,-5-17-50,-5-16 1021,-6-20-987,-12-23-45,-10-24-95,-9-16 78,-14-5-143,-1 46 1,-3 1-60,-24-42-280,-13 12-224,-3 17-223,4 21-544,4 19 1333,11 15 0,16 7 0,7 3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5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1665 10556,'-9'82'339,"0"1"1,1-9 0,8-11-43,18-22-45,13-15-95,22-12-117,11-9-40,13-30-710,7-20 679,-41 6 0,-4-9-883,0-14 1,-6-9 882,-5-17 1,-6-8 15,-10 18 0,-2-5 0,-5-2-23,-4-9 1,-5-3 0,-2 1 16,-2-2 1,-2 0-1,-3 3 21,-2 7 0,-1 2 0,-2 5 143,-5-14 0,0 9-8,5 24 1,1 8 250,-7-12-386,7 28-5,3 18 5,4 15-95,4 55 95,4-1 0,4 10 35,4 3 1,5 8-1,0 3-211,3 15 1,1 5 0,4 1 196,0-16 0,2 2 0,2 0 0,-1 0-12,1-3 1,0-1 0,0 0 0,1-3-10,6 13 0,0-3 0,0-5 3,8 16 0,-1-8-128,-7-24 1,1-7 124,-3-10 0,2-4-28,28 25-117,9-11-57,-3-22 129,2-13 0,-9-41-39,-7-29 47,-28 2 1,-6-10-768,-3-20 0,-4-8 815,-2-8 0,-3-4 17,-3 26 0,0 0 0,-1 1 835,-3-25 1,-2 5-733,1 17 1,-2 6 28,-1 10 0,-1 6 302,-9-14-434,8 24-221,2 19 182,5 43 2027,4 26-1864,18 45-79,-6-31 0,5 2-488,9 8 0,5 2 448,2 3 1,4-1 16,4-3 1,3-3-473,-1-4 1,2-5 516,0-8 1,3-6-131,-4-9 0,1-5 63,42 5-39,-6-20-129,-7-41-197,-7-27 152,-37 2 0,-4-10-928,-1-20 0,-6-8 1057,-10 16 0,-3-4 0,-1-2 59,0-11 1,-1-2 0,-5-1-49,-6 0 1,-3 0 0,-2 1 161,3 7 1,-1 1 0,-4 5 64,-9-15 0,-3 8 89,5 19 1,0 7 957,-13-19-915,9 23-95,5 19-404,6 16 2290,6 36-2077,4 44 22,3-3 1,2 7 147,5 26 1,4 7-158,-3-22 0,2 3 1,0 1-11,4 1 1,0 1 0,2-1-4,-2-5 0,0-1 0,0-2-6,4 16 1,0-4-211,-1-15 0,-1-2-687,-2-7 0,2-1 83,7 8 0,3 0-676,-1 1 1,2 0 1495,9-1 0,-1-4 0,2 11 0,-7-32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9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11359,'-10'96'157,"-1"0"0,3-2 0,1-5-143,3-22 0,2-4-227,1 0 1,0-1 91,1-5 0,0-3-377,11 41-141,8-15-402,16-15-125,13-16-32,29-22-180,5-11 1336,-28-25 1,-3-3 0,4 7 0,-11-16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5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0 844 13105,'71'9'169,"0"1"0,0-1 0,0 0 0,0-2 0,0-1-169,28-4 0,-1-2-1445,-5 0 0,-3 0 1327,-15-3 1,-4-2-18,-7 0 1,-4-4-129,33-20-314,-16-15 457,-24-13-849,-26-16 297,-23-15 533,-16 39 1,-6-1 118,-4-3 1,-5 0-468,-10 0 1,-6 3 570,-2 2 0,-3 4-36,-2 5 0,-3 3 411,0 7 0,-1 4-387,-2 6 1,1 5 101,1 5 0,2 3 134,-43 0-190,17 8-118,26 11 325,25 9-308,18 20 1511,39 10-1159,25 15-305,-8-29 1,6-1-359,9 5 0,5 0 324,6 1 1,1-1-28,2 0 0,0-2 0,-4-5 0,-3 0 148,-7-5 0,-5-2 56,31 13-123,-29-11-78,-28-8 27,-18 3 97,-9 9-52,-24 13-5,-11 16-6,-30 11 183,25-33 0,-2 0-306,-4-1 0,-1-1-278,-2 1 1,0-1-359,-3 2 1,0 1-987,4-4 1,1 1 1677,1-2 0,4-3 0,-3 5 0,16-16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7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11870,'59'67'49,"-1"0"1,1 1-1,1 4 1,-1 3 0,-4-2-202,-11-6 1,-4 0-1,-1 1-887,2 2 0,-2 1 1,-2-1 623,8 23 1,-6-5 108,-12-19 1,-6-4 230,-8-12 1,-5-4-54,-9 16 684,-23-16-405,-14-22 165,-21-14 127,-5-26 307,2-16 84,8-25 933,12-25-1501,28 31 0,3-2-70,2-5 0,4-3-59,2-3 1,5-1-18,7-1 1,7 1-121,3 0 0,7 2-48,13 4 1,8 3-1112,7 3 0,8 5 330,22 6 0,6 6-756,1 4 0,1 5 1585,-22 13 0,2 2 0,-8 2 0,-5-1 0,-7 2 0,26 3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8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2301 10436,'63'-58'60,"1"0"1,-1 0-1,-2 1 1,-2 0-1,-5 3-43,2-6 0,-6 0-911,-2 0 0,-2-1 897,-6 5 0,-3 1 0,-9 7 0,-2 2 857,9-30-753,-19 24 327,-9 18-709,-7 19 303,-9 17-112,-7 29 17,-7 24 56,1 38 296,14-38 1,4 2-286,2 7 0,6 1 3,7 0 0,6 0-1,5-1 1,6-3 19,8-5 1,4-5 27,6-5 1,3-6-4,1-8 1,4-5-6,2-7 0,2-5-42,2-5 0,1-4-3,3-6 0,-1-6-14,0-6 1,-2-6-29,0-8 0,-3-7 3,-5-9 0,-5-7-37,-3-7 1,-5-5-448,-5-6 1,-6-3 508,-7-3 1,-4-2 16,-6 3 0,-3 1 117,-3 8 1,-5 2-125,-8 10 0,-6 4 7,-21-17-5,-30 30 5,-19 20 84,-9 37-40,43-5 1,2 5-216,2 12 1,4 6 170,4 5 0,5 3 0,8 4 0,6 2 0,3 0 0,7 1-3,8-1 1,5-1 2,7-3 0,6-4 0,32 33 0,25-25-23,15-27-47,-40-21 0,1-7-3,3-13 1,-1-9 18,1-4 1,-2-7-75,-1-14 0,-5-9 186,-3-13 1,-6-7-450,-5-16 0,-8-8 460,-11 20 0,-4-5 0,-2-2-515,0-8 1,-3-2 0,-2-1 518,-3 0 0,-3 1 0,0 1 80,0 10 0,-1 1 0,-1 5 32,-3-13 0,-2 8 36,0 25 0,0 6 300,-5-16 409,3 23-930,1 12 1293,3 16-1427,0 22 2185,6 53-2023,1-1 0,1 11 13,0-1 0,1 7 0,1 3-599,3 15 0,1 4 0,2 2 561,-2-17 0,1 1 0,1 1 0,2-1 12,0-4 0,3 1 1,0-2-1,1-3-15,3 14 0,1-4 0,2-3-317,5 16 1,3-8 318,-2-25 1,1-4-50,0-10 1,1-3 85,33 25-39,7-9 11,5-24-11,2-15 0,-3-30 0,-2-31-56,-5-33 22,-34 19 1,-3-5-434,-1-9 1,-4-3 460,-3-7 1,-4-2-4,-3-1 1,-3-1 8,-3 4 0,-2 3 5,-2 6 1,0 5 90,-2-37 1774,0 33-2032,-4 35 662,-2 18-600,-6 43 203,0 22-103,0 46-3,8-36 1,2 3 424,-1 9 1,2 1-423,7 3 0,4 0-346,0-1 1,5-1 345,6-7 0,4-5-45,0-7 1,4-5-152,30 25-35,6-31-66,3-24-39,5-23 167,0-30 169,-4-26 8,-37 13 1,-3-5-197,-4-5 0,-3-3 232,-2-4 1,-4-1 64,-2 4 1,-2 0 88,-4 6 1,-1 3 339,3-26-67,-4 27-471,-4 26 496,0 14-602,1 20 143,2 22-82,8 30-67,1 33-279,-3-38 0,0 3 1,1 4 1,0 0-121,-1 0 1,4-1-248,4-3 1,3-3-14,-2-9 0,2-4 770,35 24 0,-28-35 0,-4-18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8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289 36 9968,'-4'-19'722,"1"3"-78,3 16-16,-80 111-3090,38-22 2566,9-29 1,-5 9-1,8-3-43,9 8 1,8-2 245,3 1 1,2-1-258,3-5 1,3-3 41,4-8 0,3-3 267,17 32 411,16-25-619,21-25-151,16-18-241,15-15-161,-40-12 1,-1-7 183,2-5 0,-2-7 27,2-13 1,-5-7 145,-4-7 0,-4-5 42,-2-7 1,-5-3 2,-6-2 0,-4 0 33,-5 2 1,-3 1 128,-5 8 1,-2 4 240,-1-37 1393,-5 34-1796,-10 25 247,-7 22-337,-15 17 51,-7 25 39,-4 25-34,2 34-342,22-34 1,4 3 81,2 8 0,4 1-115,2 3 0,2 0-132,1-1 1,5-1-96,11-1 1,7-4-466,-1-6 0,7-5 1101,19-4 0,2-7 0,2 4 0,1-19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2:59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 13967,'-7'55'395,"0"-1"1,3 7 0,2 1-273,5 10 1,2 1-1399,0 5 1,-1 0 1363,-1 2 1,-1-1-12,-1-4 1,0-2 151,-1-6 1,0-4-215,-1-8 1,-2-3 56,-4 31 473,-2-28-546,-3-18 6,8-21 50,0-9 1363,4-15-1682,0-28 0,11-31 201,-4 14 1,3-4-254,4-9 0,3-3 256,2-4 0,0-1 59,0 5 0,1 4 0,-2 8 0,1 4 0,11-20-134,-5 34-12,-3 22 146,1 21 39,7 24-5,6 19-34,6 30-39,-1 11 290,-20-40 0,-2 0-626,13 38-112,-6-11-45,-7-23 207,-1-19 325,0-17 51,9-11-46,3-14 51,13-16-50,5-14-1,4-17 102,3 1-57,-3 1-44,1 8 294,-1 10-300,-1 9-6,2 9 1,-1 6-135,3 6-79,-1 5-274,0 1-45,-3 0 269,-3-2 241,-6-7 28,-5-6 6,-5-10 134,-6-2 28,-6 0 253,-7 6-214,-7 6-207,-2 9-174,-4 2 85,0 6 83,2 16 6,2 15-6,5 22-44,7 13-147,6 2-32,8-4-18,4-14-38,7-15 89,6-19 129,5-9 67,4-18 0,-3-18 78,-5-21 252,-6-24-5,-11-10 157,-9-3 50,-8 7 84,-6 14-364,-6 21-252,0 21-352,-2 13 228,0 32 124,0 39 62,-1 1 0,2 12-993,-1-6 0,2 6 0,1 5 1043,0-9 0,2 3 0,0 3 0,1 0-58,1 8 1,1 2 0,1 0 0,1 0-55,2 0 0,0 1 0,1-1 0,0-2-94,-1-9 0,0 0 0,0-2 0,-1-2-228,3 11 0,-1-2 1,-2-6 231,0 11 1,-3-7 7,-3-20 1,-2-5-154,-9 24 140,-15-23 95,-17-13 78,-18-19 174,-10-16-17,0-40 107,1-26 730,36 6 1,4-8-931,3-15 1,4-6-25,5-10 0,5-4-139,3 29 1,2-1 0,2 0 126,5-27 1,4 4-26,3 14 0,4 4-11,5 5 0,4 4-70,7 8 0,3 3-396,2 2 1,2 2 367,5 2 0,3 3-238,1 5 0,2 3-51,3 6 1,2 4-247,0 4 1,2 3-153,-1 6 1,3 4-235,6 1 0,0 5-1547,-5 5 1,-1 3 2495,4 2 0,-4 0 0,4 5 0,-20 1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1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357 1078 10909,'2'-15'683,"-1"3"-470,-1 12 168,-73 112-154,48-68 0,-1 4-537,-8 13 0,-6 8 0,6-2 416,3 8 0,6-3-39,3 1 1,3 0-46,7-6 1,4-1-23,0-8 0,5-2 366,17 38-254,16-20-34,26-22-78,21-18-134,19-19 89,-44-12 0,1-6-252,5-8 0,-1-7 288,2-5 1,-3-7 8,2-11 0,-2-7-509,-3-6 1,-3-4 513,-2-2 1,-3-2 27,-7 1 1,-2 1 427,-5 6 0,-3 2-137,10-27-128,-15 28-146,-13 25-106,-7 17 316,-3 7-361,0 20 1336,-2 13-1280,0 28 45,0 15 6,0 8 196,2 0-146,9-9-56,7-11-44,9-15-113,6-15-106,-1-15 106,0-9-6,-1-8-111,-4-20 257,-6-11 17,-8-23 185,-6-6-56,-5 0-124,-4 5-5,-11 9-67,-9 12 6,-19 16-7,-9 10 29,-14 23 34,-5 21 5,-3 25-26,38-21 1,2 3 25,4 0 0,3 2-3,4 0 1,4 1 2,-7 34 39,15-9 50,7-17 51,20-15-72,15-13-68,21-14 0,19-7 0,7-28-12,5-16-131,-40 4 0,-3-7 98,1-6 0,-4-5-612,-1-8 0,-3-3 654,-1-5 0,-4-2 3,-3-1 0,-3 1-153,-3 4 1,-4 2 244,-3 9 1,-2 3 131,1-24-196,-7 29-28,-2 27-80,-2 14 30,-12 55 50,-2 9-3,1-2 0,1 4 359,1-1 0,1 0-351,2 3 1,2-1-1,2-2 1,1-2 438,1 43-394,2-20-44,9-20-6,7-19 0,16-17-62,11-13-229,13-19-224,8-24 279,5-34-178,-31 13 1,-3-10 399,5-21 0,-3-11-616,-8 16 0,-1-5 1,0-4 630,-5 14 0,0-3 1,0-1-1,0 0 7,0-2 1,0-1-1,0 1 1,0 1 28,5-19 0,0 3 1,-1 4-129,-4 19 0,-2 3 0,-1 5 329,3-7 0,-3 8 257,7-17-64,-13 25 877,-2 13-1196,-8 14 1894,0 12-2174,-4 12 903,0 19-735,-13 37 109,2 0 0,-2 10 45,-8 31 0,-2 10-789,6-18 0,-1 5 0,1 2 674,3-16 0,1 1 0,0 1 1,1-1 8,-2 22 1,1 0-1,1-3 4,3-12 1,1-2 0,2-5-20,0 15 1,3-9-166,1-24 0,2-6 143,0 25-5,9-21 94,4-9-10,9-12 78,5-16 2311,6-10-2479,13-25-230,13-23 79,-20 0 0,-1-10-385,8-21 0,0-9 452,-12 10 0,0-5 0,-1-4-543,4-10 0,-1-4 0,-2-2 562,-8 22 1,-2-1 0,0-1-1,-1 2 37,5-18 0,-1 2 0,-1 3 15,-5 16 0,-1 3 0,-2 3-140,2-12 0,-3 6 153,-4 18 0,-2 4 90,4-30-45,-5 13-45,-3 27 697,-4 15-725,-3 56 28,-18 59 117,5-4 1,-3 13-482,2-18 0,-2 6 0,0 1 379,4-17 1,0 2-1,0 0 1,1-1-3,-1 19 0,0-1 0,3-4-120,2-17 1,1-2-1,1-5 110,0 12 0,3-8 58,4 26-246,10-17 252,7-8-22,17-17-45,5-16-51,15-22-217,7-22-24,13-31 1170,-36 4 1,-1-6-963,3-15 0,-2-6 39,-2-8 1,-2-3 24,-3-3 1,-3 0 19,-4 4 0,-3 2 28,-5 11 0,-4 5-28,6-21 517,-13 36-1116,-5 23 666,-2 27-151,-9 24 45,-2 30 39,-7 31-477,10-41 1,2 2 476,1 3 0,2 1 0,1-3 0,1-2 138,0-5 1,2-1-139,-1 30 34,-2-20-34,-2-17-23,-8-17-229,-9-7 311,-15-12-1745,-24-3-4707,-8-21 6393,-8-7 0,34 2 0,14 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1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377 9 12012,'24'-5'701,"-5"2"-449,-18 60 0,-12 26-1232,2-29 1,-1 3 1044,0 19 1,-1 9-1,-2-3-23,-8 10 0,-3-3 5,-1 4 1,-2-1-42,-2-5 0,-1-1-102,1-7 1,0-4 120,1-12 1,2-6-26,-16 30 656,14-34-555,15-30 72,7-12-38,12-16 991,13-18-1160,13-12 29,18-17-124,2 2 837,0 12-955,-9 16-27,-9 13 168,-8 29-74,-9 6-83,-6 21 28,-6 1 73,-3-4 61,-2-8-129,-2-12-364,-3-11-61,1-7-73,-1-4-45,5-15 89,20-11 365,9-20 246,28-14 6,9-5-581,8-5 648,-3 8 218,-3 7 198,-11 17-86,-7 11-179,-9 11-78,-3 6 67,-1 1 353,1-3 608,1-8-563,3-6-118,-4-11 107,1-2-107,-8-2 101,-6 7-68,-9 10-453,-8 10-151,-5 9 151,-3 29 146,-14 25-4,3-4 1,-4 6-1126,-12 19 1,-5 6 1017,5-15 1,-2 4 0,-2 2-18,-6 11 1,-3 4 0,0 0-19,-4 2 0,0 1 0,-1-1 5,2-2 1,0 0-1,1-5-5,6-11 0,1-3 0,1-5-3,-7 9 1,2-8-79,7-13 1,0-6 80,-26 12 482,2-10 487,8-22-364,18-16-297,13-42-235,20-39-73,11 10 0,6-8-337,-3 9 1,2-3 0,2-2 147,5-8 1,2-2 0,-1-1-136,1-5 1,0 0-1,-2 1-666,-3 10 1,-2 1 0,-3 5 989,1-17 0,-4 9 0,1-5 0,-16 46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2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12294,'5'78'39,"0"0"0,0 0 0,0 0 1,1 2-1,1 1 0,0-1 0,2-1-39,4 21 0,3-2 0,1-1-839,0-3 0,1-2 0,0-3 542,0-10 0,0-2 0,2-3-381,11 24 1,2-8-455,-5-22 1,2-4 1131,2-3 0,-2-5 0,1-1 0,-6-18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2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404 1 10438,'-39'84'81,"0"1"1,0-1 0,3-3 0,3-1-1,6-5-50,9 5 0,7-3-427,3-2 0,2-1 415,3-6 1,5-3 33,5-10 0,4-4 716,18 28-646,19-34 190,7-22-532,5-30-72,0-33 78,-6-33 129,-32 20 1,-4-5 83,-5-7 0,-4-3 47,-2-6 1,-4-1 38,-9-1 1,-5 2-23,-2 4 1,-4 3-48,-5 7 0,-6 5-17,0 10 0,-3 6-230,-31-16-117,-1 30-157,-1 14-101,1 36-123,7 16 223,32 4 1,6 7-398,3 0 1,4 2 813,5 10 0,3-2 0,1 5 0,2-18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3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1 12046,'-24'68'43,"0"0"1,0 0 0,0 0-1,1 0 1,1 0-44,0-3 0,1 0 0,0-1-942,-6 29 1,2-3 720,3-10 0,3-2-171,3-5 0,1-2-90,0-7 1,1-1-531,2-7 1,-1-3 1011,-16 38 0,15-47 0,4-21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9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88 434 8142,'14'-83'1040,"0"-1"0,-1 10 0,-4 9-497,-8 10-50,-1 18-465,-5 15-28,-3 10-202,-8 10 202,-4 28 275,-5 22-6,0 41-152,13-32 1,2 4-601,3 7 0,2 1 620,1 2 1,3 0-40,7-3 0,4-1-195,1-7 0,5-3 97,4-7 0,6-3-90,29 26-279,3-18-8,0-19 158,1-18 90,-5-9-50,1-30 17,-7-23-57,-7-38 433,-24 26 1,-4-5-252,-3-6 1,-4-2 33,0-7 0,-5 0 0,-5 2 1,-4 1-35,-1 7 1,-3 3 16,-2 11 1,-4 5-54,-20-15 243,6 32-170,-1 31 96,5 38 139,0 29-120,17-17 0,2 5-390,2 8 1,2 2 308,1 6 0,3 1-34,5 2 0,2 1-14,2-3 0,3-1-253,4-3 1,2-1-263,2-1 0,2-1-342,-3-7 0,0-1 1010,-2-3 0,-2-5 1,2 6-1,-9-22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3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9744,'56'53'-334,"0"0"1,16 14 0,-38-34-1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3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8808,'0'0'0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4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1 991 10774,'84'16'63,"-1"1"1,-4-3 0,-6-10-210,16-35-773,-11-20 767,-43 13 1,-5-7 84,-5-2 0,-4-3 67,-5-5 0,-4-2 81,-4 0 0,-3-1 50,-3 2 1,-4 1 50,-5 3 0,-5 3-8,-17-35 199,-18 19-116,-3 21 51,-5 21-8,3 11-222,0 25 12,5 22 129,5 31-155,22-20 1,4 5-21,3 7 1,4 2-573,1 5 0,3 1 531,2 1 0,4-1-3,6-1 0,6-3 46,1-4 0,5-4-119,5-7 1,6-5-191,35 21-169,4-25 85,5-21 167,3-24 57,0-28 67,3-25-201,-42 18 1,-1-2 276,0-3 0,-1 0 97,-3 2 1,0 2 61,26-31-179,-5 26 90,-2 23 1092,4 25-1036,7 33-62,7 20-65,-35-15 1,0 3-237,-1 1 0,-3 1 217,21 38 5,-14-13 584,-17-17-522,-9-16 130,-7-18 167,-1-9-79,2-13-50,4-24-173,9-26-26,-3 10 1,2-5-123,6-11 1,5-3-13,7-9 0,5-1-804,5-6 0,6 0 459,-10 25 1,5-1-1,0 3-2360,20-20 1,3 3 2802,6 5 0,-3 8 0,-32 23 0,-4 6 0,18-9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1078 10400,'67'-46'-25,"0"-1"0,0 1 1,-4 1-1,-2-1 1,-7 1-41,-2-7 1,-8-1-761,-4-1 0,-5-3 713,-5 0 0,-5-1 112,-7 3 0,-4 0 75,-5 3 1,-3 1 879,0-36-591,-19 16-145,-9 21-130,-18 19 301,-10 17-278,-3 9-11,-1 22-57,4 18 40,12 27-22,14 23-321,17-37 1,3 3 286,4 4 0,4 1-28,5 2 0,4 0 113,4-2 0,5-3-522,5-1 1,6-5-329,7-5 1,5-6-1068,-4-5 1,2-6 1803,52 2 0,-46-14 0,-13-13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5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11122,'5'75'254,"0"-1"0,0 0 1,-2-3-1,1-2 0,-1-4-769,0 4 1,-1-5 544,0-1 1,-2-2-12,0-4 1,0-1-8,0 32-231,-3-20 284,-2-28-132,-1-19-45,0-14-106,4-22 750,0-19-532,15-28 72,14-26-64,-4 38 1,5-1-187,5-4 1,3 0 177,3 1 0,2 3 76,-1 4 0,2 4 97,-3 6 1,1 5 151,33-12-252,-4 21-73,-3 14-179,1 7-130,-2 4-16,1 5-195,-5-2 184,-3 3 89,-9-6 721,-7-2-519,-7-11 45,-10-2 213,-8-9 83,-7 4 63,-6 6-85,-2 6-268,-2 4 72,0 17 353,0 20-139,0 32-200,-2-11 1,0 6-709,1 21 0,1 7 976,-1-16 1,-1 5-1,2 1-1023,2 11 1,3 4 0,0-1 686,1 0 0,1 0 0,1-2-24,0-8 0,2-2 0,-1-4-403,2 14 0,-2-8 257,-1-21 1,-5-6-281,-26 21 231,-16-17 195,-33-7 44,-17-21 298,-4-12 22,4-20-162,15-25-102,21-16 29,17-34 34,21-24 73,11 31 0,6-3-200,8-8 1,6-2 662,3-14 1,7-1-719,-3 31 1,4 2-1,2 0-62,15-26 0,6 4-177,6 2 1,6 7-365,-1 13 1,7 8-340,13 6 0,4 9-1891,-5 7 0,1 7 2852,8 8 0,-6 5 0,7-2 0,-27 9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5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0 12563,'-10'76'356,"-1"-1"0,1 1 0,0-3 1,0 1-1,1-5-242,1 12 1,0-4-680,1-2 1,0-3 600,3-8 1,1-5-3,-1 34 386,2-32-387,2-25 181,0-21-225,0-10-70,10-28-177,12-23 132,0 3 0,2-5-255,6-11 0,2-4 358,6-9 1,1-1 22,3-1 0,0 2-267,-1 5 0,0 4 267,-5 11 0,1 7-89,26-14-68,-13 32 157,-5 27 78,-6 30-72,-2 23-6,-6 27-51,-9 11-608,-10 3 368,-7-5-106,-15-13 1203,-5-15-935,-8-21 706,4-16-101,9-15-168,4-11-218,19-22 452,18-17-503,25-28-23,-18 29 1,4 0-428,4-1 1,1 2 410,-1 3 0,1 4 39,-3 6 0,0 4 23,32-1-62,-15 12-73,-8 27-252,-13 18-207,-6 26-225,-12 22-200,-10 9 242,-9-39 1,-1 0-1493,-2 44 2207,0-7 0,0-43 0,0-18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6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484 1 12606,'-84'30'367,"0"1"1,6-1 0,10 5-300,4 31-63,15 0 34,15-11-39,18-9 0,9-16-39,18-9-112,14-11-56,23-4-34,18-5 151,10-2 51,0-7 39,-7-1 107,-9-1 5,-11 5-73,-9 3-39,-5 2-185,-7 10-375,-4 4-309,-7 11-234,-7 1 0,-2 0 83,-6-4 746,3-6 274,3-8 677,10-5-144,11-19-219,13-9-46,14-17-122,6-2 89,5 5-50,-3 10-151,-5 13-34,-7 9-493,-10 7-342,-11 0-336,-6 6 1171,-7-1 0,-7 1 0,-4-3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6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615 0 10287,'-40'78'3,"0"-1"0,0 1 1,0-2-1,1 0 1,1-4-517,-7 15 0,1-3-929,0 0 0,1-1 1125,3-4 1,1-3 95,8-12 0,2-4 1366,-10 29-1145,19-40 740,17-26-416,25-32 470,13-25-626,26-29-26,-24 19 1,0-4 396,6-8 0,1-3-343,4-7 0,1-3 95,4-3 0,-1-1-117,2-4 0,0 1 22,-2 4 0,-1 2 120,-3 7 1,-3 3-239,-6 12 1,-4 5 151,19-18-230,-23 33 5,-16 16 219,-7 33 95,-6 18-173,0 34-56,-2 21-74,0-41 0,0 1-16,0 1 0,-2 0-124,-2-3 1,-1-2 103,-8 35-456,-3-20 313,4-21 163,6-21 443,4-12-275,8-9-23,14-19 883,17-13-1028,19-21 72,13-11-318,3-2 319,1 4 0,-3 12-77,-9 13 4,-2 19-5,-5 7-23,-1 20 22,-3 14-39,-3 21-123,-6 22-151,-12 13-1285,-11 11 968,-14-35 0,-6 2-398,-6-2 1,-5-1 1033,-3 6 0,-3-5 0,-8 6 0,2-21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6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0 480 16041,'96'-6'130,"0"0"0,0 0 0,-1 0 0,-9 0 1,1 0-1,1-1 0,2 0 0,1-2-1026,-7-1 0,3-1 0,0-1 1,1 0-1,1 0 0,-1 0 840,1 0 0,2 1 0,-1 0 0,0-1 0,0 1 0,-2-1-251,11-1 0,-1 0 0,-1-1 0,-2 1 0,-3 1 207,9-2 1,-3 0 0,-3 1 0,-4 0 167,4 0 0,-6 1 1,-5 0-411,11-4 0,-10 2-404,-25 6 1,-8-2-1366,20-10-1328,-30 3 3439,-20-5 0,-12 11 0,-10 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7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1 464 11155,'56'13'166,"0"-1"0,16-3 1,10-2-127,-12-4 1,8-1-1,4-1 1,-1 0-1096,-1-1 1,1 0-1,0-1 1,-1-2 1086,1 0 0,0-2 1,-1-1-1,-2 0 117,14-1 1,-1 0 0,-5-3 55,-11-2 1,-4-2-1,-4 1-32,11-3 1,-7 0 323,-13-1 0,-3 1-228,37-14-107,-12-2-100,-1-2-62,-14 4-661,-12-3-958,-13-9-4605,-15-4 6224,0-11 0,-16 26 0,0 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29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9 491 10175,'-9'11'991,"55"-3"1,33-5-796,-17-2 0,6-1 0,8-1-1152,12-1 0,9-1 1,6-1-1,0-1 1018,-12 1 1,2-1 0,1-1 0,1 0 0,0-2-336,-12 1 1,2-2 0,-1 0 0,1-1 0,0 0 0,-1 0 283,15-2 0,-1-1 0,1 1 1,-2-2-1,0 0-116,-5 0 1,0 0-1,-1-1 1,-1 0 0,-2 0 106,12-2 1,-2 0 0,-2-1 0,-3 1-257,-8 1 0,-2 0 0,-2 1 0,-3 0 270,11-3 1,-3 2 0,-6 0 293,13-2 1,-8 1-311,-25 4 0,-7 2 1527,19-3-1931,-27 3 1278,-18 5-2498,-39 2-595,-35 2 2219,-48 6 0,36-4 0,1 4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9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0 714 12606,'76'0'265,"0"0"1,0 0-1,11 0 1,2 0-1,2 0-1696,5 0 0,2 0 0,2 0 1456,-18-1 0,1 0 0,1-1 0,0 1-10,-1-1 1,-1 0-1,1 0 1,-2-1 14,19-1 0,-1-2 0,-3 0-29,-9 1 1,-2 0 0,-4-1 20,-11 0 1,-2 0-1,-4 1 515,18-2 0,-5-1-599,-14 2 0,-5-1-223,37-5-152,-18-2 95,-13-2 772,-24-3-789,-17-9 135,-37-7 67,-28-13 22,-38-9 362,27 24 0,-3 2-227,-10-3 0,-3 0 36,-5 1 1,-1 1-274,-4 1 0,-1 2 338,0 3 0,-1 2-51,3 3 1,-1 3-7,4 5 1,2 2-17,5 2 0,2 2-70,7 4 1,3 1 53,-29 0-12,27 2-129,31 0 1978,27 9-1731,38 7 117,47 16-151,-15-12 0,10 0-567,-11-5 1,6 0 0,2-1 538,12 0 0,4-1 0,0 0-25,3-1 1,1-1 0,-1-1-224,-6-1 0,-2-1 0,-3-1 195,17 2 0,-8 0 2,-19-1 1,-6 1-6,-17-2 0,-3 2-48,37 14-75,-9 5-90,-18 10 118,-25 11 83,-19 16-279,-39 15 837,5-32 0,-4 0-857,-10 5 0,-6 0-25,-2 3 0,-1-1 0,-1 0 0,2 0-135,6-1 1,3 0-628,5-8 1,5-1 1375,1 36 0,12-42 1,9-14-1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09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79 12728,'39'70'35,"1"-1"1,-1 0 0,-1 1 0,0 0 0,-4-1-81,1 16 0,-4 0-1022,0-1 1,-1 0 982,-1-2 0,-1-3 53,-4-13 1,0-4 30,-2-7 0,0-5 664,15 17-513,-4-33 377,1-20-282,7-30 10,7-20-38,13-30-95,-25 21 0,-1-5 57,4-7 1,0-3 1,4-7 0,-1-3-48,1-3 1,-1-3-12,2-1 0,0-1-14,-2 4 0,-1 1 23,-2 5 0,0 3-95,-5 10 0,-1 4 103,19-29-101,-13 28-39,-15 21-79,-10 16-330,-7 9-453,-5 4 634,0 2-847,-2 18-343,0 25-1859,-5 21 3277,-5 18 0,2-37 0,-1-12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10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1 478 10137,'26'78'76,"-1"-1"0,1 1 1,-2-6-1,0-1 0,-3-7 19,-3-6 1,-2-6 1171,16 39-971,-3-22 446,-3-25-367,3-19 250,1-15-138,11-8-117,11-24-11,15-17-521,-27 6 0,1-5 218,7-9 0,0-5-6,3-7 1,1-3-26,3-7 0,1-3-3,0-4 1,-1-1-4,-1 2 1,0 0-17,-3 4 0,-2 1-360,-5 11 0,-2 3 357,-4 7 0,-3 5-123,19-16-443,-17 22-627,-17 20-621,-11 11 217,-7 24-2249,-7 16 3846,-7 22 0,4-20 0,-2-7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12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773 713 12841,'37'-6'140,"16"0"-95,26 6-45,17 0-427,-45 0 0,0 0 337,45 0-55,-13-8 89,-20-7 259,-18-11-410,-17-9 50,-14-7-28,-9-9 185,-7-7 112,-12-2-106,-7 1 10,-15 5-16,0 6 405,-2 9-377,6 7-17,3 8-6,9 8-5,6 7-22,8 5 11,5 2-45,1 2 50,3 0 6,12 0 6,15 0-1,20-3 40,15-4-45,13-6 11,5-4-11,4-2 0,-3-1-5,-3 4-1,-7 2 1,-7 8-35,-8 2-27,-7 4 17,-7 9 5,-5 13 45,-5 18-34,-5 21 34,-6 16-11,-10 17-377,-9-45 0,-2 1 332,-2 2 0,-1-1-56,0 45-8,-3-14 81,-3-17 33,-3-20-33,1-17 39,3-13 0,3-9 744,0-4-884,2-21 91,-2-4 43,0-18-28,-4 1 34,0 4 0,-2 4-33,0 10 27,2 7-11,0 7-22,4 4 34,0 2-634,2 2 583,13 0 51,2 6-7,13 4-49,-1 9 50,-4 9-23,-4 6 23,-10 4 5,-4 5 1,-5-1-1,0 2 6,-7-3 0,0-3 0,-5-4-6,2-6-78,4-8-78,0-5-157,4-7 117,0-2 135,2-4 61,0-2 1,2-14-1,13-4 6,8-15-5,20-1-1,10-5 0,13 0-33,7-2-539,5 3 634,-4 2 157,-5 7 117,-15 7-50,-11 6-28,-13 10-22,-12 2-29,-5 4-16,-5 7 545,-2 9-607,0 12-50,-4 12-73,0 4-12,-2 2-60,0-4 21,-9-5 51,-4-7-17,-12-6-22,-4-7-11,-4-5 22,-3-4 28,-3-4 5,0-2 40,0-2 73,9-2 11,6-4-68,12-2-61,7-2-112,8-3 62,20 0 16,13-4-5,30 2-56,12 0-3420,9 7 3464,-1 2 12,-10 4-39,-17 2-46,-19 7-60,-19 4 21,-12 8 158,-7 2 5,-16 2 3487,-10-3-3414,-17 0 16,-5-2 34,6-6-117,7-1-6,11-4-11,8-2-68,8-2 12,5 0 22,1-1 45,0 2 129,7 2-39,5 2-79,6 2-11,2 2 0,-4 0-45,-6 1-16,-4 3-46,-4 2 102,-2 4 5,-7-2 50,-9 3-44,-11-2 83,-8-3 51,0-3-39,2-5-95,9 0-6,4-2-40,10-2 7,3 0 33,5-1 0,0 2 0,2 4 5,0 1-5,0 8-56,-4 5-308,-5 7 96,-9 10 144,-14 0 80,-9 2 38,-15-5 0,-9-3 6,-11-6 79,-5-6-470,-6-9 536,-1-7-50,-1-4-95,0-8-33,2-9-191,-6-11-11,2-12 17,44 15 0,0 0 212,2-1 1,1-1 5,-32-23 0,13 0-62,23 1-50,17-1 112,13-3 51,9-6 815,11-7-542,5-5 7,13 1 442,-2 2-320,-2 12 34,-8 13-245,-6 15-242,-6 11-202,-3 9 45,-1 2 112,0 18 39,-7 9 6,-3 21 0,-10 9-106,0 2-51,0 0-16,2-9-135,4-9-34,2-7 118,1-14 157,1-6 67,-4-9 0,-5-5 50,-5-17 85,-10-9-7,-6-23 91,-2-2 50,-5-4-213,1 7-45,-1 5-11,-4 9 0,-3 8 0,-7 9 0,-8 7 0,-9 6 0,-7 4 0,-4 9-318,-4 7 318,1 10 0,1 6 0,8-1 0,7-2 50,15-9 56,13-2 62,16-8 17,13-3-84,11-2-6,5-2-1915,3-1-96,0 2 1995,5-1 1,-4 0 0,4-1-1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12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578 0 10259,'-97'20'-896,"0"-1"-1,7-1 1,7 3 319,24 0 1,7 0 0,-7 2 0,18-7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14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17 183 7716,'-9'-15'571,"2"2"-711,7 13-140,0 0-5,54-58-522,-17 37 807,5-13 0,-1 4 0,-12 22 0,-6 5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18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17109 8557 10366,'68'-64'442,"0"1"0,-5 3 1,-11 5-191,-16-2 56,-3-10-16,-4-12-130,-4-14-730,-15 39 1,-2-1 612,-1-6 0,-2-1-12,-1-6 1,-2-1-9,-1-4 1,0-1-397,-1-2 1,0 0 370,-4-3 0,-3 1 0,-2-2 0,-4 0 0,-5-1 0,-4-1-3,-6-2 1,-3 0-437,-2-2 0,-4-2 439,8 24 0,-3-1 0,-1-1-752,-3-5 0,-1-1 0,-3-2 754,-6-11 0,-2-2 0,-2 0-2,10 17 0,-1 0 0,0 0 0,-1 0-211,0 0 1,-1-1 0,0 2 0,1 1 210,-11-16 0,0 1 0,2 5-87,8 14 0,0 3 1,2 2 86,-14-15 0,1 5 5,7 10 1,-1 4-4,0 0 1,-2 0-3,-4-1 0,-1 0 178,0 4 1,0 1-179,-3 2 0,0 2-31,0 5 0,-1 3 569,-9 0 1,-4 1-601,-15-2 1,-6 0 50,17 9 1,-4 1 0,-3 0-3,12 4 0,-2 1 1,-1-1-1,-1 1-276,-6-2 0,-1 1 0,0-1 1,0 1 289,0 1 0,0-1 1,1 1-1,1 0 1,-17-5 0,2 1 0,4 1-76,10 3 0,3 1 0,4 1 102,-14-5 0,6 1-25,16 5 0,3 1 230,8 3 1,1 0-234,2 0 0,1-1-3,-4 1 0,-1 0 3,-1-1 0,0 0 0,-1 1 0,-2-1-3,-6-1 1,-3-1-310,-13-1 1,-5-2 262,16 6 1,-3-2 0,-2 1 10,-13-2 1,-2 0 0,-2-1 163,18 5 0,-1 0 0,0 0 0,-1 1-149,0-1 1,-1 0-1,0 1 1,1 0 7,-21-4 0,1 1 0,1 0 4,3 1 0,1 0 0,1 2-65,4 0 0,1 2 0,1 0 74,3-1 0,0 1 1,0 1 1,2 2 0,0 0 0,1 1-2,4 0 0,0 1 0,1 1 2,0 1 0,1 1 0,1 1-2,1-1 0,0 1 0,1 0 2,-28 0 0,2 0-6,5 2 1,1 0-187,3 1 0,1 1 189,-2 0 0,-3 2-16,23-1 1,-1 0-1,-2 0 19,-7-1 0,-3 1 0,0 1-4,-1 0 0,-1 1 0,0 0-15,-1-1 1,1 1-1,0 0 361,5 1 1,0 0 0,1 0-343,3 0 0,1 0 0,1-1 0,-30 2 0,4 0 0,7 0 0,4 0 0,12-1 0,3 0 3,11 1 0,2 0 597,4-1 0,1 2-600,1-1 0,1 2 0,-5 0 0,1 1-3,1 1 0,0 0 0,0 2 0,1 2-3,1 1 1,0 2 436,-1 1 1,-1 1-432,-5 5 0,-2 1 0,-6 2 0,-3 0-169,-5 6 0,-3 0 169,-3 0 0,-2 2 2,-3 0 1,-1 1 253,3-1 0,-1-1-251,2 0 1,0 0-6,6-3 0,1-1 20,4-1 0,2 0-17,4-3 0,1 1-3,5-1 0,1-1 2,2 2 1,0 0-3,4 0 0,1 1-55,-2 1 1,1 2 57,2 1 0,-1 3-3,-1 1 0,0 1 16,-2 5 1,1 1-17,-3 3 0,1 1 0,-2 4 0,1 2-412,-3 1 0,1 2 417,0 2 1,1 0-6,0 1 0,1 1 275,0-2 1,1-1-276,4 0 0,1-1 0,-1-2 0,1-1 0,4-2 0,1-1 3,-1-1 0,0-1-1,2-3 1,0-1-3,0 0 0,1-1 3,-1-2 0,1-1 142,1 1 0,1 0-145,-3-1 0,1 0 3,-1 2 0,-1 0-3,0 1 0,-1 1 0,-4 3 0,1 1 0,-1 0 0,1 1 2,-3 3 1,1 1-3,-1-1 0,1 0 0,1 1 0,0 0 3,2-1 0,1 0 8,1-1 0,2 1-11,1-3 0,2 1-3,1-3 1,1 1 2,3-3 0,1 1-3,1-3 0,1 1 3,2-1 0,2 1 0,-1-1 0,1-1 0,0 2 0,1-1-3,-1 2 0,0-1 3,0 3 0,-1-1 0,0 1 0,1 0 0,0 3 0,0 0-3,0-1 1,1 0 2,2 2 0,1 1-17,1-3 0,1 1-3,4 1 1,2-1 19,3 0 0,1-1-6,-9 45-5,10-2 6,5-4-30,5-3 35,2 0 217,2-2-229,0 4 12,2 4-72,7 4 30,-1-43 0,4 1 332,3 2 1,4-1-384,5 3 1,4-1 28,4 3 0,4-1-6,8-1 0,3 0 16,4 1 1,3-2-38,7-1 1,1-3 51,3 2 0,1-3-3,2-1 0,1-2 19,1-2 1,-1-1-12,-2-2 1,1-1 16,1-3 0,0-1 14,-1-1 1,1-1-15,3-1 0,4-2 14,9 1 1,4 0-437,-21-9 0,3 0 0,3-1 439,14 3 0,3 0 0,3 0-2,-17-5 1,2 0 0,0 0-1,2 0-533,4 0 0,1 0 0,1 0 0,-1-1 533,-1 0 1,0 0 0,-1-1-1,0 0 0,-5-1 1,0-1 0,-1 0 0,-1 0-127,-2-2 1,-1 0 0,-1 0 0,0-1 125,20 5 0,-1 0 1,0-1-152,0-1 1,0 0-1,0 0 153,0 1 0,-1-1 0,1 0 0,0 0 0,-1-1 0,1 0 2,-1 0 0,-1 0 0,1-1-2,1-1 0,-1 1 0,1-2 0,-2 1 0,0-1 0,0-1 0,0 0 0,0 0 0,1-1 0,-3-1 0,1 1 0,-1-1 13,1-1 0,-1 0 0,0-1-10,0 0 1,-1-1 0,0-1 26,1 1 0,0-1 0,1 0-12,0-1 1,1 0 0,0 0 18,2-1 1,1 0-1,-1 1-2,1-1 1,1 1-1,-1 0-22,2 0 0,0 0 1,0 0 21,-2 1 1,-1-1-1,-1 1-22,1 0 0,0-1 0,-1 1 0,-3 0 0,-1 1 0,0-1 90,-2-1 0,-1 0 0,0 0-92,-1 0 0,-2 0 0,1 0 13,-4-1 1,0 1-1,0-1 7,-1-1 1,1 0 0,0 0 0,-2-1 0,1 1 0,-1-1 20,2 0 0,1-1 0,0 0-28,1 1 1,2-1-1,-1-1-13,2 1 0,0 0 1,1 0 275,2 1 1,-1-1 0,2-1-288,0 1 0,0 0 0,0-1-75,1-2 1,-1-1-1,2 0 75,1-1 0,0 0 0,0-2-11,0-1 0,0-2 0,1 0 9,1 0 0,0 0 0,0 0 0,-1 0 0,0-1 0,-1 1 2,0-1 0,0 1 0,0 1 25,-3 0 1,0 1 0,0 0-28,-2 1 0,-2 1 1,1 0-1,-2 2 0,-1 1 0,-1 0 2,-2 1 0,-1 0 0,-2 0 116,-3 1 0,-2 0 0,-1 0-116,25 0 0,-3 0 0,-13-2 0,-2 0 0,-9 0 0,-1 0 19,6-2 1,1 0-20,11-2 0,5 0-14,-15 2 1,4-1-1,1-1 14,6 0 0,2-1 0,0-1 0,2 1 0,-1 0 0,-1 0 5,-7 1 1,-2-1 0,-4 0-6,17-3 0,-5 0 0,-14 1 0,-3-2 385,-6 0 0,-1-1-385,4-3 0,1-2 0,11-2 0,2-3 0,4-3 0,0-2 190,7-3 0,0-3-185,-1-1 1,-1-2-6,1-2 0,0-1 3,-2-1 0,0-1-3,1 0 0,-2 0 0,-3 1 0,0-1 0,-3 3 0,-1 1 0,-3 1 0,-3 1-12,-4 1 1,-1 0 11,-2 1 0,-2-1-57,-4 2 0,-1-1 57,0-2 0,-1-1 399,-1 0 1,0-1-400,0-2 0,0-2 0,0-1 0,0-3 0,1 0 0,-1-3-3,0-2 0,1-2 3,0-3 0,1-2-3,-1-2 1,1-2-66,-1-2 0,0-1 85,1-2 0,-1 1-17,2-1 0,0 1 2,1 1 1,1 1-3,3 2 0,1 1 0,-2 4 0,2 3 0,0 2 0,0 3 0,-5 4 0,-1 3 0,-2 3 0,-1 1 28,-5 4 0,-1 0 227,-6 3 1,-1 0-208,-2 0 0,-3 0 115,30-32 590,-9-6-663,-11-6-90,-7-10-6,-26 37 1,-2-1-1,-1-4 1,-1-2-21,-3-5 1,-2-2-3,-1-2 0,-2-1 25,-1-3 0,0-1 0,-3-1 1,0-1-1,0 2 0,-1-1 0,1 1 0,-2 0-19,1 2 0,0 1 19,0 3 0,0 1-11,0 3 0,0 1 374,1 5 0,-2 1-416,-2-43-62,-3 10 62,-8 8-34,-7 2 46,-9 0 38,-12-4-56,-9-4 59,21 40 1,-2 0 2,-2-1 0,-1 1-45,-3 0 0,-1 1 17,-2 0 0,0 0-6,-1 2 1,-1 1 19,0 0 0,-1 1 11,-1 2 0,1 0 3,0 1 0,0 0 0,1 3 0,-1 2-3,2 0 1,-1 1-4,-38-23 1,2 8-1,1 3 0,0 7-5,-4 1-28,-8 3 39,40 16 0,-1 0 0,-6 1 0,-3 1 3,-5 0 0,-3 0-130,-7-1 1,-2 0 128,-3 1 1,-2-2 73,-2-1 0,0-1 2,3 1 0,1 0-53,5-1 1,1 0-177,5 3 0,2 0 151,5 2 0,1 2-17,0 2 0,0 2 17,0 2 0,-2 1 0,-4 0 0,-3 2 3,-9 1 0,-4 3-319,18 2 1,-2 1-1,-3 3 316,-11 2 0,-4 2 0,-2 2-338,15-2 1,-2 2 0,0 1 0,0 0 339,0 1 1,-1 1 0,0 0 0,2-1-3,-18 5 0,1-1 0,5 0 16,17-5 1,3 1 0,5-2 306,-10 2 1,8-1-318,-21 4 28,25-5 415,9-4-556,16-4 1466,10-4-1465,15-2 2314,5-2-2258,3 0-42,-6 2 42,-5 2 44,-15 5-22,-19 7 28,-19 8 0,-21 8-530,35-13 1,-1 1 529,-5 3 0,-1 0 0,-1 1 0,0 0-59,0 1 0,1-1 59,4-2 0,3-2 0,-36 16 179,19-10 152,23-12 50,17-5-84,15-7 983,7 0-966,5-2-26,0-7-288,10-18-5,16-25-46,24-33-904,-14 29 1,5-5 948,11-16 1,6-5 5,-13 16 0,3-2 0,2-4-2,-6 9 1,2-2-1,2-2 1,-1-1-614,5-7 1,1-1-1,-1-2 1,1 0 602,3-5 1,0 0 0,0-1 0,0 0-470,-2 0 0,0 0 0,0 0 0,-2 0 482,-3 3 1,0 1-1,-2 0 1,0 1-2,-2 3 0,0 0 0,-1 1 0,-1 0-281,-2 5 0,-2 1 0,1 1 0,-1 1 271,11-16 1,-1 2 0,-1 2 76,-4 8 0,-1 1 0,-1 4-95,13-19 0,-3 5 5,-6 11 1,-2 1 22,-2 5 0,-2 1-17,1-1 1,0 1 452,3-4 0,1 0-436,-3 3 0,0 1 0,-2 3 0,-1 3 2,-5 6 1,-2 3-3,19-29 1697,-9 13-1685,-13 16 2199,-5 7-2149,-10 9 1150,-3 7-1212,-6 6 857,0 4-891,-5 6 376,2 2-347,-2 1-51,0 2 56,0 0-6,0-1-50,0 1 17,0-2-56,0 3-124,0-2 1,-9 2 128,-7 0 46,-16 0 16,-13 0 28,-14 0 0,-18 0 0,-15 2-386,38 0 1,-2 1 385,-3 0 0,0 1 5,-5 1 1,-1-1-6,4 0 0,0-1 0,5 0 0,1-1 28,-38 1-23,24-2-5,19-1 34,19 0-34,15 0 67,9 0 771,5 0-507,2 0-158,3 0-161,16 0-12,15 0-34,27-3 34,23-2-612,-32 3 1,2 0 566,10 0 0,1 0 25,8 2 1,1 0-461,5 1 1,1 0 456,2 2 1,-1 2 19,-2 0 0,-2 0-22,-5 2 0,-2 0 25,-8-1 0,-3 0-30,40 6 2,-22-6 17,-20 4 11,-17-6-140,-14 2 954,-13-2-1127,-7 0 1085,-4 5-845,-2 5 77,0 11-4,-9 16 5,-6 15 79,-11 21 23,-5 17-339,14-40 0,0 2 321,-2 4 1,0 0-56,0 4 0,1 1-12,-1-2 0,1-1 15,2-1 0,1-1-32,2-4 1,0-1-121,-8 42 165,1-12-50,-5-12-263,-14-6-157,-9-31 0,-9-3-2115,-5 1 0,-6-3 2535,4-11 0,-5-2 0,7-2 0,7 2 0,4-4 0,-38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0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1047 9296,'0'81'156,"0"0"1,-1-1 0,-1-4-107,-2-18 1,-2-2-230,0 2 0,-1-1 210,-1-3 0,-1-2-20,-5 37-5,2-20 171,4-21-138,4-19 134,2-13 208,2-11 213,0-3 151,0-2-105,0-5-528,0-16-61,-2-17-6,2-25 95,-4-17-73,4-13-309,-1 42 1,0 0 277,1-2 1,0-1-18,0-1 1,0-1-18,3-2 1,1 0 3,3-3 0,4-1-6,4-5 0,4 0-724,5-4 0,3 1 749,6-5 0,3 1-22,5-1 0,4 3-448,3 1 1,3 3 444,3 3 0,1 5-20,-2 6 1,0 4 16,-3 8 0,-2 5-148,27-14-258,-21 25 530,-27 23-244,-14 34 1492,-15 26-1363,-20 34 16,5-35 1,-4 2 122,-9 4 1,-4 1-102,-3 1 1,-2 0 17,-2-3 0,-1-1-9,2-6 1,0-3-52,3-6 1,0-3 53,-22 24-56,17-19-11,18-20-28,13-9 39,13-9 0,24 1 67,20 5-67,37 9 128,-32-7 1,2 4-129,6 3 0,0 3-194,-1 3 1,-2 4 61,-5 1 1,-4 3 13,-9 0 1,-7 2-295,5 37 367,-22-1-55,-45-7-91,-24-4 70,11-35 1,-6-4-483,-8 0 1,-3-4 582,-3-3 0,-1-3-16,0-3 0,0-4-138,2-1 0,2-3 171,6-2 0,2-2 9,-36 1 524,22-2-530,19 0 189,21 0-228,11 0 1030,11 0-991,3 2 386,11 4-258,10 2 130,21 2 89,16 0-61,17-6-362,11 0 200,9-13-52,4-13-525,-47 6 0,-1-4 456,0-5 0,-2-3 25,0-2 0,-1-2-184,-4-3 1,-1-1 158,-2-2 0,-3-2 41,-3 0 1,-2-1-5,20-44-7,-11 5 113,-14 6 17,-9 15 27,-11 17-190,-2 15-38,-4 15-266,0 7 1124,0 21-859,0 12 33,2 26-22,7 15 28,9 11 6,12 0-158,11-3 219,5-15 23,8-14-17,-1-19 44,4-15-61,1-9-22,3-14-34,-1-14 0,1-18 5,-5-18 1,-4-9 0,-9-5 67,-7 1-6,-8 8 213,-9 14-78,-7 15-202,-4 17-174,-6 9-61,0 9 624,-2 23-462,0 20-364,0 36-9,0-29 1,0 4-430,-1 16 1,-2 4 98,0-2 0,-2 2 776,0 6 0,0-6 0,-4 8 0,4-27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0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781 1 9043,'-67'6'236,"0"1"1,0-1-1,-26 6 1,12 9-142,3 37-22,18 15 129,27 10-96,16 9-98,21-43 1,8 1 27,3 1 1,6-1-417,10 1 0,4-2 399,4 0 1,2-2-6,2-2 0,0-2-14,-4-3 0,0-1-5,26 27 218,-17-13-264,-21-15 224,-13-11 62,-16-13-90,-22-6-145,-24-6-100,-30-2 84,-20-11-40,44 2 0,-1-2-25,0-6 0,2-2-155,3-4 1,2-2-369,-33-30-215,26-9-222,25-28-3829,28-3 4870,14 35 0,4 4 0,2-6 0,7 15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0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7923,'17'69'205,"0"0"0,0 0 0,-2-2 0,0 0 0,-5-5-126,-4 8 0,-4-4-956,0 0 1,0-1 876,-2-5 0,0-3-73,3 40 8,16-25-1778,4-25 1918,17-25 1,-20-13-1,-3-9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2.193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124 1109 13935 180000 90000,'0'-15'-711'0'0,"0"2"722"0"0,0 13 73 0 0,38 113 6 0 0,-3-30-72 0 0,-12-25 1 0 0,3 9 0 0 0,-1-4 3 0 0,5 5 0 0 0,1-3-22 0 0,1 5 0 0 0,1 1 8 0 0,-3-2 1 0 0,0-1-6 0 0,-2-3 0 0 0,-1-2-3 0 0,-3-6 0 0 0,0-2 5 0 0,13 35 7 0 0,-7-17-7 0 0,-10-24 46 0 0,-7-15 77 0 0,-6-17 388 0 0,-4-9-343 0 0,-8-10-94 0 0,-16-23-40 0 0,-15-22-37 0 0,8 7 1 0 0,-2-5 0 0 0,-6-15 0 0 0,-1-6 28 0 0,-5-17 0 0 0,0-7 2 0 0,11 15 1 0 0,0-4-1 0 0,2-3-20 0 0,-2-8 0 0 0,0-3 1 0 0,3 0 23 0 0,1-2 0 0 0,2 0 1 0 0,2 2-1 0 0,3 6 0 0 0,2 1 1 0 0,2 5 6 0 0,-1-15 1 0 0,4 7-12 0 0,5 18 1 0 0,3 6 134 0 0,1-30-95 0 0,6 11-73 0 0,13-2-39 0 0,13 7 22 0 0,21 4-33 0 0,17 16-6 0 0,11 15-17 0 0,5 19-56 0 0,3 13 96 0 0,-7 35 27 0 0,-7 23-14 0 0,-39-7 1 0 0,-6 6 2 0 0,-1 11 0 0 0,-6 3-17 0 0,-6 6 1 0 0,-4 2 10 0 0,0 4 1 0 0,-6 1 19 0 0,-8 1 1 0 0,-5 0 2 0 0,-3-1 0 0 0,-5-2 0 0 0,-6-4 0 0 0,-6-1 0 0 0,-2-5 0 0 0,-4-4-3 0 0,0-6 0 0 0,-3-4-70 0 0,2-4 0 0 0,-2-4-274 0 0,-36 22-364 0 0,4-9-449 0 0,-3-13-682 0 0,7-8 1842 0 0,3-9 0 0 0,31-11 0 0 0,12-4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30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1 994 10731,'86'5'290,"1"0"1,-1 0-1,1-1 1,7 0-1,2 0 1,2-1-1,0 0-1317,-13-2 1,0 0 0,2-1 0,-1 1 0,2-1 1079,1 1 1,1-1 0,1 0 0,-1 0-1,-1-1-35,-2 0 0,0-2 0,0 1 0,-1-1 0,-2 0-4,15-1 0,-1 0 0,-1-1 0,-2-1 4,-8-1 0,-1-1 0,-2 0 1,-2-1 190,16-3 1,-3 0-1,-3 0-187,-12 1 1,-3 1 0,-5-1 75,12-3 0,-8 0-6,-20 3 0,-6 1 1130,18-4-1004,-26 2-146,-13 4-72,-15 0 2642,-16-7-3415,-49-16 213,-7 0 0,-13-5-75,11 6 1,-9-3 0,-3-1-1,-2 0 174,-8-5 1,-3 0-1,-3-2 1,-2-1 236,3 2 0,-5-3 0,-1 0 0,4 2 0,8 4 0,-4-2 1,8 3-1,2 2 0,10 4 0,0 0 0,0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1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9184,'26'80'288,"0"0"0,0 0 1,-1 0-1,6 19 1,-3-1-1,-2-9-464,-1-4 0,-4-8-205,-7-16 0,-2-9-369,-4-18-1037,-4-24 1787,-3-32 0,-1 11 0,0-10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1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5 7570,'-11'-3'0,"2"2"0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1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7635,'27'93'181,"0"0"1,-2-10-1,-5-8-91,-4-1 39,-6-23 924,-5-20-454,-2-17-20,-2-9-495,-1-24 22,2-11-33,0-25 33,4-11-11,4-2 370,4 3-465,7 11 0,5 16-112,10 18 112,9 12 118,14 20-12,13 16 23,10 20-358,-39-16 0,-1 3 229,-1 2 0,0 2-45,-2 1 0,-1 1-201,-4 0 0,-1 2-340,-1 2 1,-1 2-2416,-3-4 0,-2 1 3001,20 39 0,-21-37 0,-11-18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1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0 676 9397,'7'16'2167,"-2"-4"-1876,-5-12-179,0 0-196,111-114 39,-60 53-245,-8 13 0,6-8 0,-9 6-23,-2-21 61,-16 1 349,-11 3-102,-7 9 5,-8 10 123,-5 15-123,-6 15 0,-5 9-73,0 9 62,1 21 498,0 16-487,5 32-275,6 19-380,6-37 0,1 3 24,5 12 1,3 3 630,2-1 0,2-3 0,4 24 0,2-27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2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1046 23 10315,'-84'-9'199,"0"0"1,4 5 0,6 9-160,-16 39 4,46-15 1,2 3-6,6 3 1,3 2-40,-21 42 0,26 1 123,14 3 45,22-2-11,18 1-85,20-5-579,15-7 591,6-9-84,-7-13 6,-8-9 208,-17-13-214,-17-8 86,-9-9-142,-16-5-90,-21 0-212,-25-4-79,-34 2 52,34-2 0,-2 0 166,-5 0 1,-1-4-155,0-6 1,2-3-292,6 0 0,2-3 664,-26-33 0,37 25 0,21 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2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928 1 9674,'-70'59'199,"0"1"1,7 0 0,15 1-169,31-10 0,10 2-488,0 4 1,5 1 509,10 1 1,6 1-10,0 0 1,3-1-17,7-1 0,3-1-20,-2-5 1,-2-1-9,9 42 341,-13-13-397,-33-11-240,-47-6-150,-4-32 1,-11-5-1805,-11 0 0,-6-3 2250,16-9 0,-4-1 0,9-1 0,8-2 0,6-2 0,-40 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2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0 338 11348,'98'2'238,"0"0"1,0 0 0,0 0 0,-12-2 0,1-1 0,1-1 0,2-1 0,0-2-1230,7-3 1,1-3 0,1 0 0,2-2 0,0 1 1003,-12 2 0,1-1 0,0 0 0,1 0 0,0 1 0,0-1-180,-2 2 1,0-1-1,1 1 1,-1-1 0,-1 1-1,0 0 171,-3 0 1,0 0 0,-1 1 0,-1-1 0,0 1-1,-2 0-87,9 1 1,-1-1 0,-2 1 0,-1 0 0,-2 0 51,9-1 0,-2 0 1,-3 0-1,-3 1-421,10 0 0,-4 0 0,-6 1 4,9-2 0,-11 2 269,12 1-1591,-49 3 1770,-34 2 0,-9 0 0,-3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3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0 199 10088,'83'9'413,"0"1"1,0-1 0,0 0 0,10 1-1,3-1 1,1-2 0,3-3-1379,-11-3 0,3-2 1,0-2-1,2-1 1,1 1 1010,-11 1 1,0 0 0,2-1-1,-1 1 1,1-1 0,-1 0-201,-1-1 1,0 0 0,0 0 0,-1-1 0,0 1 0,0-1 173,13 0 0,-1-1 0,0 1 0,-1-1 1,-2 0 2,-8 1 1,-1-1-1,-2 0 1,-1 0-1,-1 0 58,8-1 1,-2 0 0,-2 0-1,-3 0-8,11-3 0,-4 0 0,-5 0-88,10-1 1,-9 0 16,-23 0 1,-6 0 87,20-1 1744,-30-1-1834,-17 5 2493,-14-2-3625,-42 4-772,-50 2 868,-7 2 0,-11 2-607,24 0 0,-2-1 1,-2 2 1642,-19 1 0,-3 2 0,10-1 0,9-2 0,8 0 0,11 3 0,1 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5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1118 10293,'43'85'26,"1"1"0,0-1 0,-1 0 1,1 1-1,-1-1 0,1 0 1,-1 1-1,5 8 0,0 0 0,0-1 1,-3-5-1,-4-7 0,-3-11-279,1 3 1,-4-12 0,-5-8 257,17 30-5,-15-31 444,-18-25-226,-7-16-74,-9-16-144,-16-23-45,-9-21 45,-23-34-341,24 32 1,0-3 376,-2-8 1,2-3 2,3-5 0,2-2-31,5 0 1,4-1 27,2 2 1,5 1-37,8 5 0,6 1 22,6 7 1,6 5-23,6 5 0,7 6 287,46-14-410,1 26-224,-5 29 67,-18 32 134,-22 20 146,-19 23 56,-35 3 34,-23 1-293,9-40 0,-6-3 262,-2-1 0,-2-2 3,-38 26-57,15-13 712,17-14-784,22-13-17,13-9 84,11-4 5,24-1 175,13 0-102,36-1 79,18-2-77,-35-2 0,2-2 9,2-4 1,1-3 2,1-2 1,-1-4-37,0-5 0,-3-4-34,-4-2 1,-2-2-4,-5-1 1,-3-1 36,27-32-6,-19-5 12,-18-4-186,-17-7 124,-10-6 0,-15-2-6,-11 0 1,-11 11-35,-8 13 7,4 17 27,4 17-100,11 14-247,5 9 713,10 30-461,2 20 96,6 36 2,5-29 0,2 2-163,2 2 0,3 0 191,7 2 1,4-1-26,-1-5 0,2-3 2,0-4 1,2-3 48,21 28-51,-5-22 0,-8-15 33,-7-19-21,-2-7 60,1-20-72,4-13 513,4-22-485,1-15-22,3-9 5,-2 0-11,1 7-11,-1 9-62,5 18 73,3 16 0,7 13 0,5 24-50,0 13-29,-5 20-16,-11 10 17,-12 2 78,-13-10 5,-9-11 135,-4-15 516,-4-12 123,3-9-449,2-10-313,6-18-12,9-21-10,8-29 2,-8 25 0,3-3-254,3-7 0,2-3 257,4-9 0,1-1-546,3-3 1,0 1 461,0-2 0,0 1 14,-2 2 0,-1 1 3,-4 5 0,-2 1 33,-5 3 1,-2 0 16,-5 5 0,-3 1-140,-5 3 0,-2 1 157,0-45 72,-5 13 52,-2 17 72,-3 16-196,-2 19 290,1 16-923,2 15 1407,13 35-779,27 47 5,-3-5 0,6 11-945,-5-7 0,4 6 0,0 3 947,-5-11 1,1 2 0,0 1 0,-1 2-2,0 5 1,-1 2-1,-1 0 1,0-1 10,-4-7 1,0 0 0,-2-1-1,-1-4-12,1 12 0,-2-3 0,-2-5-294,1 14 0,-4-8 221,-5-23 1,-3-5-158,6 35-11,-2-9 12,-4-11 229,-2-15 201,-4-22 253,-2-20 2717,-4-20-3171,-13-24 5,-9-27 130,-16-30-77,19 32 1,1-3-15,0-4 1,3-3-17,5-2 0,3-1-28,1-2 0,3 1 3,6 1 0,4 1-1,5 2 1,4 1 0,4 3 0,5 3 33,7 4 1,4 5-37,0 6 0,3 6-93,39-17 37,-3 27 23,-2 26-6,-5 35 39,-4 23-484,-32-15 1,-1 4 500,-3 2 0,-2 2-17,0 1 0,-1-1-41,-3-3 1,-1-2 29,15 35-162,-4-21 580,-8-17-586,-1-19 182,-5-13 103,7-7 1035,1-15-1097,13-11-44,6-14 6,8-10 185,3 3-191,-1 6-45,1 13 40,-5 10-1,1 9 1,-5 5 5,-1 0-12,-4 3 12,-5 2 0,-1 1 0,1-2 28,5-2-22,7-9 0,8-11-6,5-14-101,4-7-269,-3 0-240,-1 12 39,-7 12 67,-3 11 39,-7 22 212,-3 11 68,-4 18 6,-5 6 33,-3-3 18,-6-1 60,-6-9 68,-5-4 73,-5-11 95,-2-6 191,0-6 134,-2-9 90,6 0-119,2-4-268,11-6-72,7-7-12,12-8-17,7-7-78,7 8-17,4 6-107,-1 9-167,-1 29 16,-7 16-123,-7 32-111,-12 11 65,-9 7-194,-11-6-376,1-9 997,5-12 0,-8-31 0,4-9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5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311 222 9694,'-78'47'477,"0"0"1,10-7 0,13-4 233,23-9 12,32-15 39,67-16-608,-2-12 0,11-7-1131,-1 4 1,7-2-1,2-3 910,-13 2 0,2-2 0,1 0 0,0 0-359,3 0 0,1 1 0,-1 0 0,-3 1-569,11-4 0,-3 2 0,-6 1 995,8 0 0,-12 3 0,2 2 0,-55 14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39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0 7408,'2'16'162,"0"-4"6,-2-12-610,0 0-655,-4 2 1097,-6-14 0,5 11 0,-4-12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3:25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377 456 10427,'-59'32'265,"1"1"1,0-1-1,-6 5 1,1 1-1,17-1 1186,17 18-901,74-43 1,37-14 0,5-5-424,4-6 0,5-7 0,10-4-1026,-29 7 1,7-3-1,3-2 1,2 0-1,-2-1 1,-4 1 934,3-3 0,-3-1 0,-1 0 0,-2 0 0,0 1 1,15-5 1,-2 0 0,-1 0 0,-3 1-105,-10 3 0,-1 0 0,-2 1 0,-4 2 115,9-3 1,-4 3-1,-3 0 352,15-3 0,-8 3-400,-20 7 0,-6 3-43,23-6 38,-31 9 2237,-11 2-2501,-20 4 2229,-5 2-3617,-11 2-1439,-9 14 3096,-13 0 0,9 3 0,-7-7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34:07.517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76 701 10188 180000 90000,'-16'-85'1073'0'0,"0"1"1"0"0,2 5 0 0 0,2 8-598 0 0,4-1-96 0 0,3 5 376 0 0,2 12-95 0 0,2 3-95 0 0,1 11 6 0 0,0 3-80 0 0,0 12-492 0 0,0 6-39 0 0,0 13-252 0 0,0 3 291 0 0,0 29 62 0 0,7 23 55 0 0,-1 1 1 0 0,2 8-48 0 0,3 20 0 0 0,0 6-6 0 0,2 13 1 0 0,-2 4-23 0 0,-4-28 1 0 0,-1 1 0 0 0,-1-1-18 0 0,1 29 1 0 0,-2-3-26 0 0,-2-17 0 0 0,0-3-9 0 0,-2-9 1 0 0,0-4-29 0 0,0-12 1 0 0,0-5 31 0 0,0 29 5 0 0,0-20 224 0 0,0-32 39 0 0,0-14-95 0 0,0-20-168 0 0,-4-23-67 0 0,0-32 67 0 0,-4-35 2 0 0,5 37 1 0 0,1-2 0 0 0,0-4 0 0 0,1 0 36 0 0,0 1 0 0 0,4 1-39 0 0,2 8 0 0 0,4 4-140 0 0,16-29 45 0 0,15 35-67 0 0,9 26 106 0 0,7 36 16 0 0,10 30 40 0 0,-27-6 0 0 0,-2 7 0 0 0,5 12 0 0 0,0 4 0 0 0,0 8 0 0 0,-1 3-67 0 0,-1 4 0 0 0,-2 1-45 0 0,-4 1 0 0 0,-3-1-20 0 0,-4-4 1 0 0,-4-2-26 0 0,-3-7 0 0 0,-3-2 39 0 0,-5-10 1 0 0,-2-2-112 0 0,4 28 93 0 0,-9-26 136 0 0,-3-17 113 0 0,-2-19 83 0 0,0-9-185 0 0,2-5-11 0 0,-2-11-504 0 0,2-11-549 0 0,-2-21-1753 0 0,-2-10 2806 0 0,-5-5 0 0 0,3 24 0 0 0,-3 11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34:08.650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0 116 12546 180000 90000,'9'-11'683'0'0,"-2"2"-296"0"0,-7 9-102 0 0,25 140-212 0 0,-18-92 0 0 0,-1 3-55 0 0,4 19 1 0 0,2 10 0 0 0,-2-6 28 0 0,-3 2 1 0 0,-2-4-31 0 0,-1-1 0 0 0,0-1-12 0 0,-2-8 1 0 0,0-2 44 0 0,-1 33-50 0 0,-1-28 96 0 0,0-28 88 0 0,0-19 147 0 0,0-11-298 0 0,-5-53-21 0 0,-5-10 156 0 0,3 2 0 0 0,-1-6 58 0 0,-1-1 1 0 0,1-2-40 0 0,2-8 1 0 0,1-1-11 0 0,1-2 0 0 0,1 0-18 0 0,1 3 1 0 0,2 1-31 0 0,4 6 0 0 0,3 3-45 0 0,13-37-84 0 0,14 29-90 0 0,13 30-39 0 0,3 22 112 0 0,11 26 17 0 0,1 26 6 0 0,6 26 13 0 0,-35-19 1 0 0,-3 3-20 0 0,0 2 0 0 0,-2 2-25 0 0,-3 1 0 0 0,-2 1-54 0 0,10 41-83 0 0,-11-13 151 0 0,-12-23 11 0 0,-7-19 117 0 0,-3-21 393 0 0,0-9-510 0 0,-3-42 101 0 0,-5-15 123 0 0,-1-44-157 0 0,5 40 0 0 0,0-1-11 0 0,1-2 0 0 0,2-1-53 0 0,2 1 0 0 0,2 1-3 0 0,15-39-39 0 0,12 25-68 0 0,17 25 107 0 0,7 25-84 0 0,7 20 84 0 0,5 29 6 0 0,3 16-6 0 0,-33-11 0 0 0,-2 5 0 0 0,-1 2 0 0 0,-1 2-17 0 0,-1 1 0 0 0,-2 1-146 0 0,-3 1 1 0 0,-1 0-565 0 0,19 35-86 0 0,-7-8-61 0 0,-2-15-212 0 0,-1-14-12 0 0,5-20 73 0 0,3-11-230 0 0,6-27 1255 0 0,3-22 0 0 0,-22 12 0 0 0,-4-7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34:08.990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321 163 9886 180000 90000,'-59'-33'3299'0'0,"-1"0"0"0"0,25-52-3299 0 0,-11 125 0 0 0,-13 48 0 0 0,17-6 2 0 0,29-29 1 0 0,10-2-3 0 0,-1 46 34 0 0,24-20 5 0 0,13-15-39 0 0,21-25-89 0 0,9-17 72 0 0,7-17 17 0 0,-2-30 17 0 0,-3-18 145 0 0,-11-34-42 0 0,-32 34 1 0 0,-4-2 55 0 0,-2-2 0 0 0,-5 0 149 0 0,1-43 106 0 0,-6 17-100 0 0,-6 19-158 0 0,0 21-173 0 0,-2 19-145 0 0,-2 9-12 0 0,-4 16 95 0 0,0 19-117 0 0,0 25-235 0 0,4 30-269 0 0,2 15 248 0 0,2-44 1 0 0,2 0-23 0 0,4-3 1 0 0,4-1-580 0 0,22 40-656 0 0,13-23 1692 0 0,10-23 0 0 0,-26-23 0 0 0,-6-14 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34:09.340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0 0 12624 180000 90000,'25'72'852'0'0,"0"0"1"0"0,0 1 0 0 0,-2-6-1 0 0,0 0 1 0 0,-3-6-828 0 0,-3-3 0 0 0,-2-4-22 0 0,0-2 0 0 0,-2-1 30 0 0,5 37-33 0 0,-5-19 0 0 0,-5-22 0 0 0,-4-19 213 0 0,0-15 274 0 0,-4-11-319 0 0,4-22-84 0 0,0-15-11 0 0,3-30-34 0 0,7-15-5 0 0,6-8-34 0 0,9 5-123 0 0,9 15 117 0 0,13 22-134 0 0,13 23 84 0 0,17 17-106 0 0,12 32-26 0 0,-39-7 1 0 0,-1 5-7 0 0,2 10 1 0 0,-2 4-169 0 0,1 3 1 0 0,-3 3 0 0 0,-3 1 0 0 0,-4 2-31 0 0,-6-2 0 0 0,-3 1-118 0 0,-5-4 1 0 0,-5 0-825 0 0,13 31-542 0 0,-13-19 1876 0 0,-7-17 0 0 0,-10-19 0 0 0,-2-11 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34:09.695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305 28 12400 180000 90000,'0'-15'3013'0'0,"0"2"-2632"0"0,0 13-45 0 0,0 0-112 0 0,-100 42-133 0 0,57 8-89 0 0,-17-6 1 0 0,3 6 25 0 0,31 38-22 0 0,13-1-6 0 0,7-13 0 0 0,17-13-107 0 0,9-19-123 0 0,18-17-11 0 0,10-13-22 0 0,8-17 129 0 0,1-24 5 0 0,-4-20 129 0 0,-6-24 84 0 0,-14-11 269 0 0,-9 0 5 0 0,-8 6 169 0 0,-8 19-258 0 0,-4 17-269 0 0,-3 23-213 0 0,-1 10 207 0 0,0 49-190 0 0,6 6-297 0 0,5 43-129 0 0,10-3-16 0 0,6 2-73 0 0,9-10-365 0 0,14-19 1076 0 0,30-18 0 0 0,-35-23 0 0 0,8-9 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34:10.693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670 214 11857 180000 90000,'-42'-74'5175'0'0,"9"14"-5102"0"0,33 60 577 0 0,0 0-516 0 0,-5-4-89 0 0,-2 0-11 0 0,-6-6 38 0 0,-2 0-66 0 0,-2-2 61 0 0,-1 0 12 0 0,-2 2-35 0 0,-2 2 18 0 0,2 2-62 0 0,-3 4 6 0 0,-3 0-6 0 0,-2 11 44 0 0,-7 13-10 0 0,-1 20 67 0 0,-2 16-96 0 0,4 8 68 0 0,12 3-67 0 0,9-7-6 0 0,9-7 84 0 0,15-9-23 0 0,12-11 46 0 0,20-3-62 0 0,19-5-45 0 0,12 5-213 0 0,14 7 98 0 0,-44-15 0 0 0,0 3-39 0 0,-1 6 0 0 0,-3 3 11 0 0,-3 7 1 0 0,-6 5-57 0 0,-5 6 0 0 0,-6 3-70 0 0,-5 9 0 0 0,-7 3 25 0 0,-7 6 1 0 0,-7 1-23 0 0,-10 3 0 0 0,-9-1 67 0 0,-6 3 0 0 0,-9-3 115 0 0,-8-4 0 0 0,-5-3 47 0 0,-3-4 1 0 0,-2-3 30 0 0,2-8 1 0 0,-1-3-34 0 0,4-7 0 0 0,0-5 39 0 0,8-7 0 0 0,1-4 196 0 0,-27 6 112 0 0,19-18-140 0 0,22-28-163 0 0,15-27 57 0 0,19-30 19 0 0,9 20 0 0 0,6-3-39 0 0,6-7 0 0 0,6-1-20 0 0,13-8 1 0 0,6 1-9 0 0,6-5 0 0 0,3 1-11 0 0,6-4 0 0 0,3 1 13 0 0,-21 23 1 0 0,0-1 0 0 0,0 1-15 0 0,1 0 0 0 0,0 1 0 0 0,-1-1 48 0 0,22-23 0 0 0,-3 0-5 0 0,-2 3 1 0 0,-3 1-41 0 0,-7 3 1 0 0,-2 1 13 0 0,-6 4 1 0 0,-4 1 13 0 0,-6 6 1 0 0,-4 1 173 0 0,15-35 57 0 0,-19 16-102 0 0,-15 21-50 0 0,-9 13-73 0 0,-8 12-39 0 0,-11 7 0 0 0,-9 0 67 0 0,-12 8-61 0 0,-8 2 39 0 0,2 4-45 0 0,-1 4 0 0 0,1 4 5 0 0,3 14 51 0 0,-1 11 34 0 0,4 21-17 0 0,2 7 11 0 0,9 9-23 0 0,6 2-55 0 0,10-1-6 0 0,5-7 73 0 0,6-9-62 0 0,16-11 95 0 0,11-9-106 0 0,26-11-67 0 0,15-4-151 0 0,13-8-1 0 0,7-2 57 0 0,-2-1 16 0 0,-9 1-262 0 0,-14 6-355 0 0,-13 4-161 0 0,-20 6 168 0 0,-15 7 247 0 0,-11 3-85 0 0,-28 2 594 0 0,-11-2 286 0 0,-23-10 643 0 0,-4-8 23 0 0,8-9-123 0 0,10-12-335 0 0,20-14-203 0 0,9-19-207 0 0,15-21-84 0 0,20-17-56 0 0,17-8-107 0 0,-10 42 1 0 0,6 1-40 0 0,2 1 0 0 0,3 4-3 0 0,3 3 1 0 0,1 4-14 0 0,0 5 0 0 0,2 5-410 0 0,45-5-223 0 0,-7 13-56 0 0,-13 24 907 0 0,-13 13 0 0 0,-29-7 0 0 0,-12 5 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34:10.888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1 769 14075 180000 90000,'80'-24'410'0'0,"1"0"0"0"0,0 0 0 0 0,-3 1 0 0 0,-2-1 0 0 0,-5-1-402 0 0,5-8 0 0 0,-5-2-8 0 0,-1 0 0 0 0,-3-3-322 0 0,-5 2 0 0 0,-3-3-381 0 0,-5-10 1 0 0,-3-3-797 0 0,-7 6 1 0 0,-4-3 1498 0 0,-5-8 0 0 0,-5 2 0 0 0,2-1 0 0 0,-14 12 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16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1085 6052,'88'-25'166,"1"0"1,0 0-1,0 0 1,-2 1-1,-1 1 1,1 1-1,0 0-1135,4 0 1,1 0 0,-1 1 0,0 1 968,-3 2 0,-1 0 0,0 0 0,0 2 19,-1-1 1,1 2 0,0 0 0,-1 0-18,0 0 1,-1 0 0,0 0 0,0 1-2,-1 0 1,-1 1-1,1 0 1,-2-1 16,-1 1 0,0 0 0,-1-1 0,-1 1 4,-2 0 1,-1 0-1,-1 0 1,0 0 42,23-3 0,-2 0 1,-1 1-37,-4-1 1,-1 0-1,-1 0 31,-7 3 0,-1-1 0,-3 1-18,-7 1 1,-2 0 0,-3 1-7,17-4 1,-6 0 369,-12 2 0,-4 1-297,-8 0 0,-1 0 25,-3-1 1,0 0 72,46-13 95,-9-1-44,-15 3-17,-16 0 196,-15 6-230,-11 2 2177,-7 4-2278,-4 3 1664,-4 1-1691,-2 0 443,-3 2-516,-3 2 39,-2 2-45,-2 2-23,-2 0-313,-7 0-302,-9 0-309,-31 14-885,-10 2 1832,-18 12 0,34-13 0,11-5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16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36 559 8147,'-19'2'1188,"3"0"-729,16-2 281,0 0-505,56 2-45,23-2-1076,0 2 1,10 0 918,-21-1 1,3-1 0,2 1-23,6 0 0,3 1 0,-1-1-11,2 0 0,1 1 0,-4-1 13,-9 0 0,-2-1 1,-3 1-14,15 0 0,-5 0-4,-14-1 1,-4 0-42,-7 1 0,-1-2-117,45-10 72,-16-2-72,-22-16-241,-29-3-68,-18-11 68,-34-5 308,-18-8 89,-37-3 371,32 29 0,-4 0-284,-5 0 1,-2 1-46,-2 2 0,0 2 17,-1 1 1,1 2 27,4 4 0,0 3-62,7 1 1,1 4-20,-28-2 404,23 7-634,26 5 79,14 7 134,22 10 17,20 14 123,27 14-78,27 5-12,-32-21 0,2-1-30,4 1 0,1 0-1,1 0 1,1 0 19,-1 0 1,-1-1 2,-3-2 1,-1 0 2,-3 0 0,-3 1-44,40 21 61,-17 1 39,-12-2 22,-19 3-16,-14 3 89,-15 5 23,-7 5-74,-15 4-32,-11 6-367,-18 3 109,-12 3-364,-7 0 24,26-38 1,1-1-1622,-27 31 2284,9-8 0,24-31 0,14-13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40.9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7693 1058 8175,'-35'-73'257,"-1"1"1,4 4 0,2 8-44,-5 3 66,-1-1-124,-3-3-10,-5 3-12,-3 1-50,-7 7-11,-7 6-28,-10 9-45,-12 5-945,35 18 0,-3 0 936,-4 1 1,-3 1-12,-5 0 1,-3 0 19,-4 1 0,-1 0 0,-3-1 0,0-1 3,-4 0 0,-1 0-1,-5-4 1,-3-1-427,23 4 0,-2 0 0,-1 0 425,-9-3 1,-2 0 0,-2 1-306,-7 0 0,-1 0 1,-2 2 303,-2 0 0,-2 1 0,1 1-2,2 3 0,0 1 0,1 2-362,6 0 0,1 2 0,1 1 364,3 1 0,1 3 0,1 1 0,2 2 0,1 1 0,1 3-2,-1 0 0,1 2 1,0 3-1,0 2 0,1 4 0,1 0 2,3-1 0,1 2 0,2 0-3,-26 11 1,4 0 37,11-2 1,4-1-42,6-3 1,2-1 2,1 0 0,-1-1 0,-4 3 1,-2-1-15,-10 2 0,-3 1 14,-4 2 1,-2 1 107,-1-2 0,0 1-108,0 1 0,2 1 0,3 1 1,1 1-7,1 3 1,0 3-9,3 3 0,0 4-5,-2 3 0,2 2 20,25-15 0,1 0 0,0 1-17,0 0 1,1 1-1,-1 1 4,1-1 0,-1 0 0,1 0 15,-23 19 0,1-1-3,4-5 1,1-1-1,5-4 0,2-1 3,5-4 0,3-1 554,4-4 1,3-1-558,5-1 0,2-1-36,-28 35 34,14-1-35,8 6 35,11 6-46,6 10 51,20-40 0,2 1-8,2 4 0,2 2 5,2 5 0,1 2-20,3 2 1,3 1 388,3 3 1,3 1-370,5 0 1,3 0-18,3 0 1,4-2-1,2-2 0,3-2 17,0-3 1,1-3-4,3-4 1,2-3-1,1-4 0,2-3 6,2-4 0,2-3-3,2-1 1,3-3 2,2-1 0,3-3 2,2 2 1,3-1 0,2 0 0,3-2 0,3 2 0,2-1-70,3 1 0,1-1 72,4 2 1,2 0-4,9 2 1,3-1-405,-23-10 1,2 1 0,3-2 401,10 3 0,3-1 0,1-1 0,3 0 0,2 0 0,-1-1-252,-1-2 1,0-2-1,-3 0 252,-11-3 0,-2 0 0,-3-2 0,16 1 0,-4-1 0,-9-1 0,-2-1-40,-3-1 1,2-2 42,10 2 0,2-2 19,11-1 1,2-2-239,-24-2 0,1-2 1,2-1 271,7-2 0,2-3 0,1-1-19,6-3 0,1-2 1,0-2-22,3-3 1,1-3 0,-1-1 14,0-2 1,0-2 0,-1 0 137,-4 0 0,0 0 0,-1 0-168,-2 1 1,-1 0 0,0 2 0,-3 2 0,0 0 0,-1 1-2,-2 1 0,0 0 0,0 0 42,-3 2 1,0 0 0,-2 0-39,-5 1 0,-1 0 0,-2 0-2,27-6 1,-5 0 0,-13 4 0,-5-1 94,-7-1 1,-2 0-79,-4 1 1,-1-1-17,1-3 0,1-2 504,7-2 1,1-1-503,1-3 1,0-2 16,3-3 1,0-1-21,-2-2 1,-1-1 0,0-5 0,0-1-1,-2-2 1,-1-2 22,-1-3 1,-1-3-1,-3 1 0,-1-1 6,-4-1 0,-3 1 33,-2 1 1,-3 0-23,-5 3 0,-2 0-40,-5 2 1,-1 1 33,-5 0 1,-3 1 1417,18-45-1325,-13-4-65,-19 44 0,-2-1-39,-2-4 1,-2-1 10,-3-2 1,0-1 249,-1-4 0,-1-1-244,0 1 0,-2-1-6,-2 0 1,-3 1 107,0 2 0,-4 1-102,-4 4 0,-4 3-11,-1 2 0,-3 3-20,-28-36-6,-11 8 46,-5 6-51,28 34 0,-1 1 2,-2-2 1,-1 0 17,-2 0 0,-1-1-18,-3-2 1,0-1 0,1 1 0,-1 0 13,-1-1 1,-1 1-17,2 2 0,-1 2-45,-1 3 1,-1 2 7,0 4 1,-2 3 36,-2 4 0,-1 2-3,-2 4 0,-1 3 0,-2 3 1,1 2-18,-3 1 1,1 3 19,1 0 0,1 2 2,-1-1 1,1 0 2,3 0 1,1 0 36,1 0 0,1 0 9,-45 0 10,4 0 7,8 0-29,6 0-34,7 0 766,12 0-670,13 0 125,17 0-221,9 0 883,13 0-888,4 0 405,4 0-4757,2 0 2275,6 10 2077,2-5 0,-1 6 0,0-10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17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507 94 9570,'-54'-32'-15,"0"-1"0,2 11 0,7 15 15,4 52 191,-9 34-102,23-28 1,0 3-403,-2 7 0,2 4 394,3 6 0,4 2-62,1 3 1,4 0 25,6 0 0,3 1-15,0-5 1,4-1 47,11-5 1,5-2-26,2-5 1,6-5-4,8-5 0,6-6 132,2-6 0,3-5-182,43 10-129,-1-21-101,-2-16-78,-7-26 107,-12-15 145,-13-27 16,-21-11 40,-13-11 0,-15 1 56,-18 1-44,-13 9 486,-13 13-492,-4 13 291,6 15-342,12 13 441,10 10-755,13 7 417,9 8-58,23 9-6,20 8-94,38 5-231,-33-14 0,4-3 202,6-1 0,3-4 112,1 0 1,0-2 16,-4-1 0,-1-2 81,-7-4 0,-3-1 233,29-6 49,-23-9 74,-20 2 78,-13 4-179,-11 4-336,-7 6-33,-2 3 320,-2 2-293,2 17 6,3 17-6,6 26-5,4 19-449,2 12 136,-2 3-270,-3-2-302,-2-5-387,2-7 1283,0-17 0,-3-25 0,-2-18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17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222 70 8248,'-17'4'594,"-7"42"0,4 14-336,3 20-549,-1 3 1,1 5 388,10-26 0,4-2-467,3-1 1,4-2 402,5-3 0,5-3 38,24 37 262,20-23-239,7-25-84,5-19-11,-2-28 56,-3-28-16,-11-28 150,-31 19 0,-4-5-76,-4-6 1,-5-3 142,-2-3 0,-4-2-111,-2-1 0,-4-1-57,-6 4 1,-3 1-65,-1 5 0,-5 3 74,-28-34-300,-7 27-298,-7 24-301,-7 19-158,-21 25-381,-1 17 1339,39-5 0,4 1 0,-5 7 0,16-6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18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 10995,'-13'93'160,"0"1"0,-1 0 0,2 3 0,-1 1 0,3-2-100,4-9 0,2-2 0,0-1-1165,0-3 1,0 0-1,0-5 1110,0 18 1,0-7 25,1-17 0,1-6 892,-2 34-928,0-20 10,0-9 713,2-22-461,0-20 47,2-16-299,2-31 1989,12-16-1989,13-34-8,-5 26 1,5-2-261,4-4 1,5 0 116,6 2 1,3 2 41,5 6 0,4 6-50,3 11 0,3 6 53,1 3 0,1 9 62,-1 16 0,-2 8 2,-4 0 1,-3 6-29,-6 13 1,-5 6 39,-7 0 0,-6 2-76,7 45 101,-18-4 61,-33-11 96,-22-13-45,-32-13-56,-23-17-175,41-20 1,0-4 121,-2-3 0,1-2-3,-43-1-162,15-10-606,23-5-234,21-10 69,19-8-1022,25 0 1955,19-2 0,-6 15 0,3 5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18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543 0 9290,'-96'23'427,"0"0"1,7 1 0,11 8-305,36 6 0,8 5-461,3 2 0,5 2 383,6 2 0,6 2-43,3-1 1,5-1 109,10 39-45,18-11 85,17-21 327,19-19-356,9-19-62,8-15-21,3-26-29,0-18-18,-12-25 125,-13-14 67,-17 2 140,-16 5-107,-11 15-218,-7 20 371,-2 19-651,-6 12 219,-4 17-12,-6 19-40,0 22-117,4 23-190,6 11 73,13 3-25,22-3-20,19-11-174,30-15 28,-22-39 0,5-7-2243,1-1 0,1-4 2781,12-7 0,-4-2 0,6 0 0,-21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19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438 1 9341,'-85'14'261,"0"0"0,5 3 1,13 12-237,35 12 0,10 7-25,0 4 0,4 2-473,6 3 1,4 1 399,2 1 0,5-1 17,9-1 0,6-2-56,2-4 0,5-3-70,7-5 0,8-6-79,11-9 1,4-8-482,-1-4 0,2-6 794,9-8 1,-2-4 0,4 1 0,-16-4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19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80 312 11603,'-15'-80'375,"1"-1"1,2 12-1,1 14-470,0 28 67,4 29 28,2 52 87,3-4 0,1 9-437,0 29 1,1 16 356,0-25 1,1 11 0,0 5 0,0-1 0,1-8-751,1 15 1,0-6-1,1 4 570,-1 0 1,1 7 0,0-4 0,3-16-162,4-9 1,4-13-361,18 21-189,30-33-708,6-17 1591,25-33 0,-45-3 0,-8-4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19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637 0 9009,'-94'13'424,"-1"0"0,7 2 0,8 7-326,32 6 0,7 5-26,1 3 1,4 4-54,5 1 1,5 3-20,5 3 0,6 1-36,4 1 0,5 1-174,1 2 0,6 0-96,7-1 1,8-1-219,13 3 1,9-2-3112,5-3 0,6-5 3635,17 0 0,-2-7 0,5 5 0,-13-18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19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12493,'21'83'146,"-1"0"1,0 0-1,1 0 1,0 2-1,1 2 1,0-2-1,1-1-146,0-5 0,1-1 0,0-1 0,-1-1-1114,-1-2 1,-2 0-1,0-2 1,-1-1 933,1 10 1,-2-1 0,-3-5-174,1 15 1,-5-6 172,-6-15 0,-3-3-694,-2-10 1,0-3 873,0 1 0,0-5 0,0 6 0,0-18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0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1 433 10972,'89'11'42,"0"1"0,1 0 1,-1 0-1,2-1 1,0 0-1,-1 0 1,-2-2-1119,14 0 1,-3-1-1,-2-1 846,-6-1 1,-3-2-1,-4 0 76,14 0 0,-10-1 478,-23-2 0,-8-2-207,17-2 835,-17-5-717,-11-4 412,-12-3-485,-15 7 1708,-11 3-1870,-6 8 639,-6 25-331,-2 22-140,-4 40-118,6-34 1,1 3-513,0 6 0,1 1 389,2 1 0,4-2-106,2-3 0,4-3-401,17 37 536,17-29-29,9-29-140,7-22-207,9-21 39,-3-23 342,-4-28 39,-18-32-248,-30 32 1,-4-5 311,-2-7 1,-6-3-65,-10-6 0,-7-3-54,1-3 1,-7-1-89,-3 23 0,-4-1 1,-2 1-1963,-12-23 1,-2 1 2103,-8 0 0,3 7 0,-5-6 0,15 29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0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11085,'23'79'-88,"0"-1"1,0 1 0,-2-5 0,0-1 0,-3-6-286,-1 2 1,-2-5-554,1 4 1,1-2-210,-4-8 1,0-2 1221,2-5 1,-2-4-1,0 2 1,-5-20-1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7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1300 15552,'8'91'117,"1"1"1,-1-1 0,1 0 0,-1 1-1,1-2-1090,0-2 1,1 0 0,-1-4 973,-1-10 1,1-2 0,0-4-2,3 10 0,0-7 196,-2-18 1,1-6-197,7 18 570,0-13-475,-6-14 135,-2-18 67,-6-11 1477,-2-34-1746,-2-37-26,0 0 1,0-10-494,-3 4 1,0-5 0,0-4 501,0-14 0,0-5 1,0-3-601,0 17 0,0-3 0,0-2 0,1 1 589,-1-2 0,1-2 0,0 1 0,4 0-16,2 2 1,4 1-1,1 1 1,0 1-1,0 5 1,1 1 0,1 2-1,4 3-270,7-14 0,4 3 0,1 5 165,11-17 1,2 9-31,-2 21 0,3 9-177,-2 16 1,2 8-408,48-3 197,-39 22 1,0 9-1,5 22 1,-1 14 231,0 14 0,-7 13-185,-18 0 0,-5 8 0,-4 4 138,-1 11 0,-5 3 0,-5 0 353,-10 2 0,-6 0 0,1-7 0,4 2 0,-3-10 0,-8-22 0,0-1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0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1 129 9558,'85'-27'93,"-1"1"0,1 0 0,6 3 0,3 4 0,-2 11-93,-6 15 0,-1 9 0,0 3-697,2 1 0,0 3 0,-5 4 547,-11 2 1,-3 4 0,-5 3 12,10 12 0,-11 5 224,-18-1 0,-9 4-143,-13-1 0,-7 3 19,-2 4 1,-8 1 36,-10 0 0,-10 0 64,-7 1 1,-11-3-15,-20-5 0,-11-5-25,-5-2 1,-6-7-283,-13-4 0,-5-6 257,3-4 0,1-5-28,2-6 0,2-4-65,-1-4 1,3-3 225,13 0 0,4-7-643,6-10 1,4-8-4439,-24-21 4948,38-38 0,22 35 0,16 5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1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571 1 11525,'-65'16'106,"5"14"-100,22 36-6,12 15 0,13 12-48,16-40 1,6 1-623,6 4 1,6-1 562,9 5 1,6-1-462,6 1 0,4-2 321,3-1 1,3-1 100,-2-5 1,0-1-1,-4-5 0,-1-3 247,-6-6 0,-4-3-308,13 23 61,-23-17 146,-22-13 755,-32-9-503,-24-7-61,-36-6-25,34-4 0,-2 0-105,-5-2 1,-3 0-62,0 0 0,-1 0-205,-5 0 1,0 0-875,10 0 1,1 0 1078,0 0 0,6 0 0,-3 0 0,20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1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8203,'0'0'0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1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1 357 11346,'80'0'67,"0"0"0,0 0 0,0 0 0,9-1 1,2 0-1,1 0 0,2 0-1199,-10-1 0,1 0 0,1 0 0,1 0 0,0-1 1133,2-1 0,1 1 0,1-1 0,-2-1 0,0 0-46,-4 0 0,0 0 0,0-1 0,-2 0 0,-1 0 120,13-1 1,-2-1-1,-1 0 1,-4-1 14,14-1 0,-5 0 0,-3-1 33,-12 2 0,-3-1 0,-5 1 389,14-4 1,-8 0-446,-18 4 0,-5 0 51,26-5 100,-24 3 68,-14 3 2197,-22 0-2494,-9 2 956,-14 0-2877,-19-10-5841,-2-4 7773,-14-15 0,16 19 0,6-2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2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12464,'11'69'39,"0"0"0,-1 0 0,2 6 0,0 1 1,-1 1-40,-2 0 0,0 0 0,-1 1-1189,1 6 1,0 0 0,-1 2 715,-2 3 1,-1 0-1,-1-2-250,-1-13 1,0-3-1,-1-3 723,-2 19 0,-1-10 0,0 3 0,0-43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2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0 701 11887,'13'-72'243,"0"0"1,1 0 0,10-29 0,11 12-202,15 31 0,8 11-748,6 2 1,6 5 705,10 4 0,4 7-221,1 9 0,1 8-362,-7 5 1,-1 9-105,1 11 1,-6 15 0,-14 23 0,-8 14-149,-4 6 1,-10 8 834,-19-12 0,-6 5 0,-2-8 0,0-6 0,-3-6 0,-7 34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2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0 956 9544,'68'-30'241,"-1"1"1,1-1 0,-2-1 0,-1-1 0,-5-1-99,9-13 0,-5-2-717,1-5 1,-2-3 648,-6-3 1,-3-1-15,-6 2 1,-5 0-26,-9 3 1,-4 1 647,9-36-684,-22 25 271,-13 23-523,-21 23 221,-8 12-92,-18 21 972,-5 19-939,0 31 12,8 26-417,26-37 0,4 2 495,1 1 0,5 1 22,7 0 1,6-1-26,5-4 0,6-2 39,6-4 1,8-5 19,7-5 0,5-6-206,4-6 1,3-5 151,6-6 1,1-4-3,2-3 0,0-4-87,2-7 1,-1-5-32,-3-4 1,-3-6 41,-2-9 0,-5-6 14,-6-6 1,-6-6-4,-6-2 1,-7-3-37,-8-2 1,-6-1 10,-2 4 1,-5 1 33,-20-39-56,-16 27 56,-25 25 56,-20 20 0,-9 26 598,-3 26-550,44-9 0,2 7-15,5 8 1,4 5-9,4 1 0,5 2-22,7 0 0,4 1 25,-1 44 166,20-13-105,22-17-33,18-15-56,24-21-44,11-13 32,8-9 12,3-28 0,-6-15 28,-42 5 0,-5-7 73,-2-5 0,-4-3 42,-2-8 0,-4-1-26,-4-2 1,-3-1-1,-4 0 1,-2 1 8,-4 7 1,-2 2 114,0-26-208,-5 24 362,-2 29-591,0 12 163,-5 22-13,-6 21-21,-5 29 62,-4 31-299,11-37 1,0 2 202,1 3 1,0 1-18,3 0 1,0 0-206,2-6 0,1-1-371,0 40-247,2-21-673,10-23 1614,7-20 0,-3-17 0,0-9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3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40 9262,'7'-22'1916,"-2"4"-1312,-5 18 4006,0 0-4744,-2 12 134,0 16 6,-2 28-1,-2 30-351,2-31 1,-2 2 345,-1 8 0,-1 2 0,-3 2 0,0 1 5,-4-4 1,0-1-6,0-5 0,0-2 3,-1-9 0,0-3-3,-12 23-112,8-20 28,6-21 84,9-13 62,3-9-46,2-4 524,11-29-825,5-15 178,19-40 107,-14 31 0,1-2-221,3-5 0,1-2 221,1-1 0,0 1-401,0 5 1,0 4 327,21-34 23,-7 29-96,-6 29-50,-3 14 23,3 22 416,3 18-450,6 20-157,1 22-319,-4 7 67,-6 0-1,-15-10 871,-7-15-595,-9-14 341,-2-13 89,2-12 651,4-7-309,7-5-139,11-16 55,11-10-62,15-26-227,12-12 12,-27 29 0,1 0-26,0 1 1,0 2-45,39-20-106,-9 21 33,-7 16-17,-8 25 85,-5 26-264,-8 24-437,-10 27 53,-22-28 1,-6 3-2130,-7-1 0,-7 1 2782,-9 8 0,-2-5 0,-9 7 0,-1-23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5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839 1007 8936,'-72'-24'91,"1"-1"0,0 1 0,-26-9 0,9 10-91,1 19 0,11 29-72,10 18 72,8 35-3,31-31 0,2 3-851,3 5 0,3 3 868,1 4 0,4 1-14,3 2 0,4 0 55,1-1 0,3-1-61,4-5 0,5-3 6,22 40 84,23-27 112,28-30-61,17-20-71,-43-29 1,1-8-37,3-3 0,-1-8-23,1-16 1,-3-9-149,-1-4 1,-4-5 142,-3-7 0,-5-5-454,-5-9 0,-8-5 455,-12 23 1,-4-4 0,-2 0-117,-2-3 0,-2-2 0,-2 0 115,-1-2 0,-1-1 0,-3 2 1,-2 8 1,-1 1 0,-1 4 88,-2-16 0,-2 6 100,-3 14 0,-4 4 246,-11-23-179,3 26 445,2 22-1122,8 19 1390,6 30-1031,4 23 55,4 53 3,10-21 1,3 8-649,2 13 0,4 4 651,0-26 0,2 1 0,1-1 0,-1-3 0,2 0 0,1-3-261,10 19 0,3-3 261,0-6 0,2-3 3,3-11 0,1-3 19,2-6 0,2-3-77,1-7 0,2-5 147,-3-12 1,1-5 52,39 0-50,-6-25-5,-9-28-62,-11-27-28,-33 16 0,-4-5-28,-3-7 0,-4-3 28,-5-6 0,-2-3-393,-4-5 0,-1-1 393,-3 0 0,-3 0 16,-3 3 1,-2 1 1079,0 10 0,-1 3-995,-15-33-101,0 33 765,6 29-1218,4 17 564,6 38-122,4 21 5,2 43 6,5-36 0,3 3 275,1 4 1,2 0-276,6-1 0,2-1-14,3-5 0,2-3 9,22 33-23,3-23 117,-3-27 57,-1-17-73,1-14 33,3-30-106,1-14-6,3-38-203,-28 30 0,-3-2 212,0-5 0,-3-1 42,-4-4 0,-2 1 16,-1 3 1,-3 1 50,3-41 850,-6 26-962,-2 25-224,-2 23-17,2 16 152,5 32 89,12 20 39,10 36-39,-9-31 0,3 2 51,1 3 0,2 1-82,2 1 1,2-2-105,-2-2 1,1-3-124,-1-7 1,0-2-572,25 27-560,2-22 1389,-8-15 0,-18-18 0,-12-8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85 9853,'31'72'208,"1"1"0,0 0 1,-1-2-1,0-1 1,-4-4-145,-2 5 0,-2-3-578,1 3 1,-1-1 532,-5-6 1,-2-2 5,-1-6 0,-2-3-14,2 28 542,-7-26-351,-2-21 405,-6-21-310,2-15-200,-2-31-97,0-28-20,0 13 1,0-5-87,-1-7 0,0-2 109,1-1 0,0 0-3,-2 5 0,2 4-78,7-27-23,11 35 27,16 26 74,15 34-17,11 22-111,4 27-195,-32-24 1,-2 3 154,-3 1 0,-1 0-73,16 40 135,-13-11-210,-11-16 148,-6-21 994,-6-15-478,0-13-24,-3-9-200,1-18 377,0-13-283,4-19-95,4-4-123,9 5 0,13 9 0,13 14-6,15 14-11,15 9-218,9 17-493,5 7 403,-1 13 157,-9 1-67,-10-11-6,-8-9 241,-4-11-163,-1-24 158,1-13 5,1-28 0,-4-15 16,-29 34 1,-1-1 28,-3-1 0,0 0-45,-1 0 0,1 1 11,17-31-11,1 20-67,0 26 67,5 32 95,10 56-50,-19-4 0,-1 10-775,-6-5 0,0 7 0,0 2 767,3 7 1,0 3-1,-1 0 54,-1 2 1,0-1-1,-2-2-201,-3-9 1,-1-2-1,-2-3 233,4 14 0,-2-6 53,-3-12 1,-2-2-593,14 36 589,0 1-297,-6-16 197,-8-18 2050,-9-25-1765,-7-20 1111,-2-11-1368,-5-31-101,-19-36-37,3 2 1,-3-10-648,1 5 0,-2-7 0,-1-3 684,-2-14 0,-1-4 0,2-2 14,6 18 0,0 0 0,1-2 0,1 2-286,-2-21 0,1 1 1,3 4 269,4 17 0,2 4 0,3 4 2,0-11 0,6 8 6,24-23-178,22 30 172,34 15 0,-29 33 0,3 8-6,5 5 1,0 9-49,4 12 1,-3 9-23,-2 8 1,-6 7-188,-4 8 0,-6 6 156,-11 1 1,-6 3 75,-7-2 0,-8 1 3,-10-2 0,-9-1-76,-6-2 1,-8-3-108,-8-1 1,-7-3-17,-7-3 1,-4-4-119,-3-2 1,-4-5-241,-7-6 0,-3-5-261,6-5 0,0-3 846,-3-6 0,5-3 0,-5 0 0,23-4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8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1 313 12447,'87'-10'104,"0"-1"1,1 1 0,-1-1 0,1 1 0,0 0-1,0-1 1,-3 1-968,14-3 1,-3 1 0,-2-1 862,-6 2 0,-1-1 0,-5 1 0,16-3 0,-8 0 99,-19 3 1,-7-1-229,30-6 201,-12-1-235,-7 1 163,-18 1 0,-16 4 291,-24 3-297,-10 4 1560,-14 2-1800,-17 2 879,-24 11-778,-26 21 145,27-3 0,0 6-109,-3 12 0,1 6 109,0 9 0,3 5 0,5 4 0,5 3 0,9 3 0,6 0-3,5-3 1,7-1 2,8-6 0,6-3-104,7-7 1,7-5 243,32 29 61,22-31-44,10-23-34,7-27-44,3-30-1,-45 7 1,-1-7-255,1-11 1,-3-5 256,2-5 1,-2-3-556,-3-6 0,-3-1 625,0-2 1,-3 0-12,-5 4 0,-2 2 428,-4 6 1,-2 3-261,8-22-93,-11 29-417,-11 24 595,-5 23-398,2 28-1,-2 30-5,9 34 220,-6-36 0,1 3-560,3 2 1,1 2 11,0 1 1,0-1-211,2-4 0,0-3-188,0-7 1,1-3-843,19 31-298,18-36 1877,5-19 0,-15-23 0,-10-3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6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9538,'78'1'221,"0"0"1,0-1 0,6 11 0,0 6-1,-1 5-148,3 8 0,-1 6 0,-2 6-1152,-2 10 0,-2 5 0,-4 6 1079,-5 3 0,-3 5 0,-6 1 0,-8-4 0,-6 1 0,-3 0-229,-7-6 1,-3 1-1,-3-3-26,6 16 1,-6-1-75,-5 1 1,-3-1-560,-3-9 0,0-1 888,0 8 0,-1-6 0,3 9 0,-6-22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7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1072 11732,'63'-24'-301,"0"0"0,0 0 0,26-14 0,-6-3 110,-26 3 1,-7-4-399,-4-4 1,-4-3 568,-6-3 1,-7-3 19,-7 0 0,-6-2 50,-5 0 1,-3-1 75,-5 4 0,-1 1 492,0-41-231,-2 16 287,0 20-142,0 18-285,-2 17-247,2 13 388,-2 8-388,2 31 219,11 34-116,1-2 1,3 7-487,4 12 1,3 5 406,-4-21 0,1 1 0,0 0-24,7 27 0,0-1-115,-4-12 1,0-3-55,-3-6 1,0-4 17,-3-8 0,0-2-163,12 38-95,-4-23 113,-5-28 296,-5-25 50,2-13 12,0-25 134,4-11 854,5-23-938,1-4-16,7 4-96,1 14 0,8 19 44,9 15 74,10 30-45,15 13-73,-35-7 0,1 2 2,2 0 1,0 0 14,-1 0 0,-1-2-11,37 20 38,-9-18-44,-9-15-39,-6-12 39,-3-19-123,-1-18-6,1-22 68,-6-23-1050,-6-12 957,-24 41 0,-3 0 3,3-48-271,-7 14 422,-7 21 45,-2 25-39,-7 19 78,-5 24 22,-10 22 911,-2 24-928,-2 22-44,9 13 101,6 3-79,8-1-39,3-7-28,10-11 140,7-11-470,13-15-34,3-13 207,5-17 101,0-7-17,1-18 34,3-17 39,-2-23 123,3-24-442,-3-17 321,-20 42 1,0-1-3,-3-1 0,0 0 196,10-43 62,-7 11-6,-6 15 78,-6 17-5,-4 13 112,-3 15-95,-1 7-123,0 9-147,0 2 197,0 4-269,2 16 331,6 15-68,6 26 51,6 24-225,-7-33 1,-1 2-830,0 4 1,-1 1 758,-1 2 1,0 0 5,-4-2 0,0 1-82,-2-3 0,-1-1 57,-1 45 0,2-10-107,-2-13-324,2-18 17,0-16 414,-2-19 33,2-10 1687,-2-15-1720,2-24 204,2-22-204,3-34 0,-2 34 0,2-1-306,2-2 1,4 1 305,1 3 0,3 3 0,27-26-34,9 27-16,9 23 44,5 17-253,5 23-217,-4 8-23,-9 16-67,-11-2 186,-18-5 228,-11-11 152,-13-6 56,-3-12 674,-3-3-584,4-3 146,2-5-230,4-10-51,4-10 22,7-11-27,7 4 72,6 1-78,7 10 0,-1 9 0,7 7-106,-2 10-140,4 14-191,0 12 11,6 17-31,-17-16 1,1 2-1747,0-1 0,1 0 2203,10 5 0,-4-3 0,5 3 0,-13-12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8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10741,'0'-9'269,"0"2"-68,10 47 1,4 24-950,10 18 961,-1 5 0,3 4-724,-5-26 1,1-2 672,1-1 1,2-1-65,-1-4 0,1-3 130,1-7 1,2-3-223,27 31 106,1-21-107,3-19-5,-3-17-78,1-11 5,-1-21-28,-3-18-139,-3-27 116,-6-23 330,-12-12-206,-7 4 56,-13 12 1361,-4 21-1417,-7 23 132,-1 17-362,0 12 163,0 19 67,0 16 293,7 27-225,9 21-68,12 12-272,10 0 339,8-7-67,0-17 135,1-15-18,0-19-38,-1-16 66,2-9-72,1-16-22,-3-16-51,0-20 0,-9-24 39,-5-14-392,-8-13 359,-16 46 0,-2 1 367,1-49-334,-5 11 57,-4 12 4,-7 13-100,-7 17-134,-8 9-359,-6 16-100,-3 9-656,-7 7-173,-11 27-684,2 9 2106,0 21 0,23-21 0,11-9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8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0 709 11334,'30'74'33,"-1"0"1,-2-4 0,-4-8-151,-1 0-141,-3-11-112,1-17-44,2-16-230,3-11-208,4-18-156,4-20 23,3-27 985,-17 14 0,0-5-284,1-8 0,-1-5 614,0-10 1,-2-3 122,1-4 1,-2-1-707,-2-2 1,-2 0 688,-3 7 1,0 3-9,-3 11 1,-1 5-429,1-20-22,-2 37 22,2 45 308,3 55 72,4 34-299,-5-25 0,1 6 93,0 4 0,0 1-93,0-3 0,0 1-53,1 1 0,0-2 478,-2-11 1,2-3-507,-1-6 0,1-3-174,12 30-106,0-30 84,5-25 196,7-18-51,11-29-223,11-28 184,-21 7 1,-1-7-473,2-12 0,-1-5 601,0-5 0,-1-3 70,-2-2 1,-3 0 202,-5 3 0,-2 3-130,-1 11 0,-3 4 249,5-26-431,-4 37 0,-6 22 0,3 18 1244,7 22-1244,7 15-56,6 24-219,2 13 528,-4 0-510,-3-1 55,-5-13 202,5-11 73,3-13 436,17-7-250,12-7-103,21 2-423,9 3 267,-43-12 0,0 2-34,-2 3 1,-1 3-606,37 27-727,-29 20-1877,-23 0 3243,-23 7 0,-9-37 0,0-12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28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8176,'90'13'-268,"1"1"0,-1-1 0,5-3 0,-14 0 0,-5 13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30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1156 1274 8573,'-73'-44'140,"0"1"0,-1-1 0,4 5 0,1 3 0,3 11-26,1 16 1,1 11-264,-3 9 1,-1 7 237,0 4 1,3 7 16,1 12 1,5 8-71,5 3 1,8 5-1,7 3 1,8 3 19,9 1 0,9 1-3,7-2 0,10-2 11,13-2 1,8-3-9,6-6 1,8-6 7,11-6 0,7-7 17,1-8 1,3-6-66,4-4 1,1-8 8,-2-13 1,-1-8-24,0-6 1,-3-9 31,0-18 0,-5-12-508,-2-17 0,-5-10 494,-14 16 1,-4-5 0,-2-3-610,-2-11 0,-2-3 0,-3-1 591,-5 19 1,-2-2 0,-2 1 0,0 1 28,0-21 1,-2 3 0,-1 2-70,-2 13 1,-1 3-1,-2 4 130,0-10 1,-2 8 477,0-18-346,-2 39 669,0 24-1184,0 17 2988,0 7-2820,0 37 123,0 41 14,6-3 0,5 9-267,3-9 1,2 5 0,3 1 252,4 10 0,3 1 0,3 0-13,4 3 0,4-1 0,0-4-23,-3-10 1,1-4 0,0-3-21,13 14 0,0-8-23,-5-14 1,1-6-232,-4-8 1,2-2 219,2-1 1,2-3-29,-2-4 0,1-5-140,44 12 0,-8-22-128,-10-32 117,-7-30 253,-16-36-240,-29 22 1,-5-4 319,-4-8 1,-4-2 52,-1-1 1,-3-1 28,-5 4 0,-3 2-29,-1 7 1,-2 3 11,-18-28 1463,-4 24-1592,-1 24 402,-1 19-463,-5 9 16,-5 28 45,-7 19 56,-2 36-321,27-26 1,2 3 267,2 4 0,4 2-3,4 4 0,2-1 0,4-2 0,3-2 257,1-5 1,2-3-102,14 35 24,7-21-35,18-23-145,10-19 0,7-13-247,7-23 23,2-20 101,-3-30 89,-32 22 1,-4-6 90,-3-5 0,-4-3-57,-2-1 0,-5-1 89,-3 0 1,-4 0 44,0 6 1,-2 3 106,-2-33 57,0 25-298,-2 24-269,0 17 83,-2 22 175,0 28 11,1 30 67,2 35-121,4-39 1,3 2 69,2 2 1,5 0 19,4 0 1,4-3 47,4-7 0,4-4 78,-1-6 1,2-5-23,31 14-23,-3-21-117,1-19-117,-3-20-46,-1-24-33,-7-27 196,-26 14 0,-4-5-334,-3-15 0,-4-4 350,-2-6 1,-3-3-254,-2-12 0,-2-1 276,-1-1 1,0 1-35,-1 3 1,-2 2 72,-2-2 1,-1 3 83,0 13 1,-1 3-35,-2 6 1,0 3-129,-2-18-347,4 36 297,4 35 50,2 64 134,1-4 0,0 9-282,2-1 1,2 6 0,0 3 190,0 12 0,-1 3 0,2 1-43,2 3 0,0-1 0,0-1 0,-2-6 0,-2-2 0,0-4-59,2 16 0,-2-6-84,-3-21 1,-1-4 393,0 36-1483,-7-9-515,-12 3-2336,-8-14 4083,-7-18 0,15-29 0,7-18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30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12 179 9302,'-6'0'1344,"0"0"-656,6 0-172,0 0-236,134 24-1369,-42-9 1102,-27-4 0,11 2 0,-6-3 12,0-3 0,-4-2-6,2 0 1,-1-2-17,-3-2 0,-1 0 28,-6-1 0,-1 0 181,43-2-207,-18-6 79,-17-4 12,-19-6-96,-15-5-62,-16-3 62,-7-6 982,-7-4-926,-2 0 52,-9 2-113,-8 8-119,-14 12 46,-14 7 44,-17 25-27,-15 18 58,33-6 0,0 6-397,-1 7 0,2 3 363,2 4 1,3 2 19,4 2 0,6 1-34,8-3 1,4 0 5,-3 43 45,21-17 11,25-19-11,15-16-106,30-19-79,11-10 185,11-13-146,1-21 657,-5-11-18,-7-21-40,-13-7-11,-9 4-207,-17 6-235,-13 17 747,-15 14-1032,-9 11 285,-5 13 0,-2 16 344,-3 18-450,-2 24-219,1 14-297,2 2-286,4-1-755,0-4-5738,0-11 7401,7-8 0,-5-27 0,5-12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31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6540 1198 8754,'-72'-59'-135,"1"-1"1,-1 0 0,12 13-1,-2 0 1,-2 1 0,0 2 139,-2 3 1,0 2-1,-2 1 1,-2 0-1038,-7-1 0,-2 0 1,-2 2-1,0 0 1123,-3 2 0,0 0 0,-2 2 0,1 2 14,-1 2 0,1 2 0,-1 1 0,-1 1-256,1 2 0,0 0 0,-1 2 0,0 1 207,2 2 0,-1 0 0,0 1 0,1 1-1,-1 2 0,1 0 1,-1 1-1,1 1-2,2 0 0,0 2 1,0 1-1,1 0-11,2 2 0,1 0 0,1 2 0,0 0-18,-21 0 0,2 1 1,2 2-25,4 1 0,2 2 0,1 2-113,6 5 1,1 2 0,1 2 110,3 2 0,2 3 1,0 3-14,0 6 0,2 3 0,0 3 228,0 2 0,0 1 0,1 3-217,-4 5 0,0 2 1,1 3 201,-3 4 0,2 3 0,-1 3-198,18-12 0,1 2 0,-1 1 0,1 2-12,-1 3 0,0 0 0,1 3 1,1 0 9,0 3 1,2 1-1,2 1 1,0 1-6,2 1 0,1 0 0,2 2 0,3 2-5,2 0 1,4 2 0,1 2 0,4 0 9,4 2 1,2 1 0,3 1 0,3 0-1,4 3 1,3 0-1,4 1 1,2 0-1,3 1 1,2 1 0,4 0 0,5-1-9,5-1 0,4 0 0,5-1 0,4-2 10,2-3 0,4 0 0,5-3 0,4-2 17,6-2 0,6-2 0,4-3 0,3-3-8,3-3 1,5-3 0,3-4 0,1-2-10,4-3 0,2-2 0,3-4 0,0-2-10,3-3 0,1-2 0,1-4 1,1-2-8,0-2 0,2-4 0,0-1 0,1-3-224,-1 0 1,0-3-1,0-1 1,1-2 252,-1-2 1,1-2 0,-1-1 0,1 0-66,-1-1 1,0 0 0,1-1 0,-1-1 80,0-2 0,0-1 0,0-1 0,0-2 15,1-1 1,-1-1-1,0-2 1,0-1-68,0-2 1,-1-1 0,0-2 0,0-2 126,-1-2 1,0-2 0,-1-1-1,-1-2 4,0 0 1,-1-1 0,-1-1 0,0-2 18,-4 1 1,0-1 0,-1-2-1,0 0-38,-4 0 0,1-1 1,-2-1-1,-2 0-29,15-8 1,-1-1 0,-4 0 26,-8 3 0,-2 0 0,-4-1 54,15-11 0,-6 0 381,-12 2 1,-5 0-368,-6-1 0,-4-3 333,-1-6 1,-2-6-374,2-8 1,-3-4-67,-3-8 0,-6-4 619,-3-5 1,-6-2-668,-7 0 0,-7-1-25,-4 3 0,-8 1-202,-12 3 0,-12 2 122,-13 2 1,-15 4-344,0 25 0,-10 3 0,-8 4-261,1 7 0,-7 3 0,-4 1 0,-1 2-130,-6 0 0,-3 1 1,-2 2-1,-1 1 741,9 6 0,-3 1 0,0 2 0,3 1 1,9 1-1,-6-1 0,7 2 0,4 2 0,-15-1 1,0 1-1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32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464 888 10461,'-2'-4'-986,"0"1"1356,2 3-152,123 75-1508,-73-45 0,5 1 1392,20 11 1,12 4 0,0-3-546,-8-10 1,0-3-1,3-1 483,-11-7 1,3 0 0,1-2 0,2-2-347,4-2 1,3-2 0,0-1 0,0-2 319,0-1 0,0-1 0,0-2 0,0-3 12,-4-2 1,-1-3-1,0-2 1,-2-2-428,22-2 1,-1-3 0,-3-3 401,-9-1 1,-3-2 0,-2-1 63,-8-1 1,-1-1 0,-3 1-111,15-7 0,-6 0 365,-14 2 0,-5-1-374,-10 0 1,-4-1 1918,35-29-1938,-13-13-308,-22-12 68,-18-14 234,-29 40 1,-7-1 842,-7-6 1,-7 1-765,-9-4 0,-7 1 47,-9-2 1,-5 4-45,-4 0 0,-5 5-322,-11 3 0,-7 7 252,19 17 0,-3 3 0,-4 4-34,-13 2 0,-4 5 0,-4 3-357,15 2 1,-2 3 0,-2 1 0,-1 3 269,-7 3 0,-1 4 1,-1 2-1,-1 1-420,-1 0 0,0 1 0,0 1 0,0 3 482,3 1 0,1 2 0,0 2 0,1 0 114,3 0 1,1 0 0,1 1 0,1-1-118,-14 5 0,3-1 1,2 0 195,9-3 0,3-1 0,3 0 79,-14 3 0,6-1 206,17-4 1,5-2-151,-35 7 201,13-3 168,7-4 1214,12-4-1023,17-2 2350,19-6-2838,15 0 1553,7-2-1776,4 0 465,7 5-521,1 9-51,9 11 56,1 19-6,5 13 6,5 22 3,-10-25 0,1 5-1258,5 21 1,1 7 1256,-3-11 0,2 6 0,0 3 12,-4-10 0,1 3 0,0 2 0,1 2-14,1 8 0,2 3 0,-1 0 0,-1 2-512,-4-17 0,-1 0 0,0 1 0,0 0 1,-1 0 463,4 17 0,-1 1 1,-1-2-1,-1 1-46,-2-3 0,-1 0 1,-1-1-1,-2-1-302,-1-5 0,-2-1 0,-1-1 0,0-1 237,0 18 0,-1-3 1,-1-2 115,-3-12 0,0-2 0,-1-5 40,0 15 0,-1-8-84,-1-17 1,0-5 81,0 32-57,-2-13 857,-3-16-1748,0-18 1576,-3-23 0,6-16 0,0-8 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33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3694 16 10567,'-7'-9'672,"2"2"-683,5 7 336,0 0-28,93 168-1853,-52-85 1,3 9 1583,-4-12 0,5 9 0,0 3 0,-3-2-483,-7-11 1,-3-1 0,-1 0 0,0 0 462,-2 0 1,0-1-1,-2 0 1,-1-2-8,4 18 1,-2-3 0,-3-1-224,-4-11 0,-2-2 0,-2-3 219,3 20 1,-3-4-1,-3-14 0,-2-4-108,-4-10 0,-1-2-4,-1-6 1,-2-2 30,0 46 5,-2-2 79,-2-16 1557,-2-18-1412,-7-23 2900,-7-21-3006,-14-9 1296,-13-7-1335,-17-1-5,-20 0-26,31 1 0,-4 2-455,-13 3 0,-5 3 346,-15 6 0,-7 3-642,15 0 1,-4 1 0,-3 2 712,13-3 0,-3 2 1,-1 0-1,-2 0-431,-6 2 0,-2 1 1,-1-1-1,0 1 500,-3-1 0,0 0 0,-1 0 0,2 0 26,3-2 1,0 1 0,0-1-1,2 0 37,2-2 0,0 0 0,1-1 0,2 0 36,-19 5 0,2-2 0,2 0-15,8-2 0,3 0 0,1 0-245,10-2 1,2 0 0,3-1 163,-16 3 0,6 0 114,11-1 0,3 1-117,4-3 0,1 1-14,-2 3 0,0 0 14,-7 2 0,0 1 3,0 1 0,1-1-3,2 0 0,1-1-6,10-2 0,3-2 1065,-31 9-1496,29-10 1774,25-9-3331,30-14 1994,25-13 0,-7 7 0,3-4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8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36 227 13217,'14'-64'495,"-1"1"1,8-37-737,-21 100 196,0 24 45,-9 22 0,-2 32-447,1-29 0,0 2-21,1 3 1,0 0-68,2-2 0,0 0-638,-1 40-754,5-20 1927,10-22 0,-6-25 0,7-14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34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444 672 9604,'-67'40'-28,"0"-1"0,-1 1 0,8-3 0,2 1 0,12 1 17,1 49-472,23 3 443,11-3 40,27-7-5,13-10 5,19-16 313,12-16-72,-2-21 50,1-11 77,-7-31-155,-3-15 95,-7-34-50,-10-20-124,-21 37 0,-2-3-231,-3-6 1,-3-3 205,-1-6 1,-2-2-279,-6-5 0,-2 1 303,-2-3 1,-3 2 114,-4 3 1,-3 3 108,1 8 0,-1 5-170,3 11 0,0 4-188,-9-17-34,8 32-582,10 18 470,5 31 540,3 30-394,8 0 0,5 8 0,5 23 0,4 7-400,1-13 0,4 3 0,1 2 228,1 6 0,2 1 1,0-1-128,1 0 0,0 0 0,-1-3-530,-4-11 0,0-2 0,-1-3 244,10 17 0,2-2 455,5 4 0,-1-8 1,0 0-1,9 8 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34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1 282 9750,'21'70'131,"0"0"0,1 0 0,-1 0 0,0-1 0,-1-3-75,7 10 0,0-3-876,0 5 1,-1-1 824,-2-4 1,-2-1-3,1-5 0,-2-1-3,-6-8 0,0-3 5,10 34 585,-11-25-417,-6-25 741,-5-22 431,-3-9-1200,0-49-72,-7-8-6,1 2 0,-2-5 277,-3 0 0,-2-2-218,-2-6 0,0-3-67,0-2 0,0-1-56,1-2 0,1-1 47,2 1 0,1-1-33,4 4 0,0-1-17,3 3 0,1 2 0,1 3 0,2 3-28,5 2 0,4 3-309,17-41 281,24 13-17,13 15-33,12 17-208,5 22-173,3 11 145,-7 42 219,-9 15 55,-18 39 68,-32-36 0,-5 3 3,-3 3 0,-4 0 87,-2 0 0,-3-1 89,-10 45-73,-9-8 29,-10-13-46,-10-9-33,0-13 6,4-9-62,3-13 39,12-9 473,8-11-792,7-6 259,18-4-52,21-2-17,33 0 6,-19 0 0,3 2-414,10 4 0,2 4 204,6 3 0,-1 4 33,1 10 1,-2 5 47,-4 4 0,-5 6 90,-8 5 0,-8 5 47,-10 0 1,-8 2 75,-6 2 0,-10 1 28,-16-4 0,-9 0 162,-7-1 1,-9-4 63,-15-2 1,-9-6-480,-9 0 0,-5-5 423,-7-5 1,-4-4 5,-3-3 1,-2-5-87,0-4 0,0-4-73,3-3 0,2-3 19,5-2 0,3-5-64,6-7 0,3-6-154,8-4 0,5-7-580,6-8 1,9-9-60,9-20 1,11-7 792,4-2 0,6 1 0,6 16 0,2 4 0,3-25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35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9659,'56'59'82,"1"-1"0,-1 1 0,0 0 0,1-1 0,1 2 0,1-1 1,1 0-1,-1-1 0,1-2-788,10 8 1,1-2-1,-1-1 1,1-2 716,-2-2 0,0-1 1,0-1-1,-2-3-2,13 9 0,-1-3 1,-3-5 249,-14-9 0,-2-4 1,-4-3-260,10 6 0,-4-5-3,-8-5 0,-3-2-98,-4-2 1,0-1 354,0 0 1,1-1-904,36 22-130,-9-11 616,-21-12-593,-15-14 3142,-17-14-4380,-11-21 1994,-7-16 0,-4 12 0,0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35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1700 0 12124,'-65'54'176,"1"-1"1,0 1-1,11-3 1,0 4-1,2 3 1,4 5-30,1 13 0,4 6 0,2 3 0,-2 0-1171,3-9 1,-1 0-1,0 2 1,0 0-1,-1 0 1102,1-2 1,-1 1-1,0 0 1,0-1-1,1-1-7,-7 13 1,1-2-1,0-1 1,2-2-47,4-10 0,0-1 1,2-2-1,2-3 10,-4 8 1,2-3 0,3-3-36,-8 16 0,5-6 381,10-18 0,3-4-369,-12 34-59,8-17 103,4-9 0,6-15 2619,7-14-2512,6-21 1678,4-7-1807,2-8 60,0 0-878,0-4-848,-2-23-1107,-1-10 2739,-2-24 0,1 28 0,2 4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36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8651 187 10444,'-75'0'380,"0"0"1,11-1 0,9-2-252,17-1-67,79-7-26,16 2 1,15 0 28,7 1 0,11 0 1,5 0-1075,-8 0 1,4 0 0,4 0-1,1 0 1035,-10 2 0,2 0 0,2 0 0,1 1 0,-1-1-20,0 1 1,2 0 0,-1-1 0,0 1 0,-2 1-279,-5 0 0,0 1 0,-2 0 1,0 0-1,-2 0 291,11 0 1,-1 1 0,-2-1-1,-3 1-251,11 0 0,-4 0 0,-3 1 306,-13-1 1,-3 1 0,-3 0 3,14 0 1,-5 0-54,-17 0 0,-4 0-10,42 1-10,-15 9 1,-4 14 67,-12 28 47,-39-7 1,-7 9 529,-5 25 1,-6 11-556,-4-8 0,-3 6 0,-3 5-49,-3-9 0,-2 4 1,-2 2-1,0 2-15,0-11 0,-1 3 1,-1 0-1,0 1 1,-1 1-3,-1 1 0,-1 1 0,-1 0 0,1 0 0,-1-1-198,1-3 1,0 0-1,-1-1 1,1 0 0,0-2 189,-1 16 0,0-1 0,1 0 0,2-2-211,1-6 0,2 0 0,0-1 0,1-1 208,1-3 0,0-1 0,0 0 0,1-1-17,1-2 1,0 0-1,1 0 1,1-2-2,1 22 0,1-2 0,0-2 0,1-7 0,-1-2 0,1-2 85,1-9 0,1-1 1,0-4-137,1 16 1,-1-6 5,-2-14 1,-2-4-158,2 36 1501,-6-15-1383,-14-5 84,-13-15-6,-26-9-55,-25-12 30,23-20 0,-6-1 366,-22 4 0,-9 0-339,15-5 0,-6 2 0,-4 0 4,11-3 0,-3 1 0,-2 0 0,-1 0-147,-10 2 1,-3-1-1,-1 1 1,-1 1 130,15-3 0,-1 0 1,0 1-1,-1 0 0,-1 0-262,0 1 0,-2-1 1,1 0-1,-1 1 1,0 1 206,-3 0 1,0 1-1,0 0 1,0 1-1,-1 0-202,1 1 0,-1 0 0,0 0 0,0 1 0,0 0 260,0 0 1,0 1 0,0-1 0,0 1-1,0 0-47,1 0 0,1 1 0,-1-1 0,1 1 0,0-1 73,2 1 1,0-1-1,0 1 1,0 0 0,0 0-12,0-1 1,0 1 0,1 0 0,-1 0-1,0-1-2,-1 1 0,0-1 0,0 0 0,0 0 0,0 0 7,-1 0 1,-1 0 0,0-1 0,0 1 0,1-2-6,-1 0 0,1-1 1,0-1-1,0 0 1,1 0 36,3-2 1,0 0-1,1-1 1,1 0-1,0-1-21,6-1 0,-1-1 0,1-1 0,2 0 0,0 0-6,-10 1 1,0 0 0,3 0-1,2-1 8,-15 2 1,3-1 0,4-1 204,13 0 1,2-1 0,4-1-232,-13 3 1,6-1 679,16-2 1,5 1-675,-33 7 0,14-4 128,11-3 180,16-8 2058,18-2-2282,18-19 2554,9-18-2487,4-31-117,0-34-125,0 29 0,0-7 106,0 11 0,0-5 0,0-3-750,1-18 0,0-6 0,-3-4 718,-1 12 0,-2-2 1,-1-3-1,-1-1-432,1 12 0,-1-2 0,-1 0 0,-1-1 0,-1 0 418,-3-3 1,-1 1 0,-1-1 0,-2 1 0,-2 0 28,0 4 1,-1-1 0,-2 2 0,-1 0 0,-1 2-11,-7-15 1,-2 1 0,-3 3 0,-1 1-282,-2 7 0,-1 1 0,-3 3 0,-2 1 284,1 5 1,-2 2 0,-1 3 0,-3 1-30,1 3 0,-2 3 0,-2 2 1,0 1 22,-16-14 0,-2 4 0,-1 2 2,0 6 0,-1 3 0,0 2-228,1 4 0,0 3 0,0 1 241,4 5 0,0 3 0,1 1-2,4 4 0,1 1 1,2 1 317,-18-7 1,3 3-295,10 4 1,1 2-21,4 2 1,1 1-3,0-1 0,0 0 14,-5-1 0,0-1-11,1 0 0,2 0 47,1 1 1,3 0-15,7 4 0,2 1 1646,-29-20-1520,22 11-106,19 7 1679,13 8-1735,15 8 3053,3 4-3092,5 4 651,0-1-612,14-3 50,19-2-50,50-11-837,-12 7 0,11 0 850,-5 1 0,6 1 0,4 0-648,-8 2 0,4 1 0,2 0 0,2 1 653,-9 1 0,2 1 0,1 1 0,1 0 0,1 0-414,3 0 1,1 1 0,0 0 0,1 1 0,-1 0 387,0 0 0,-1 0 0,1 1 1,0 0-1,-1 0-14,1 0 1,0 0 0,0 0 0,0 0 0,-1 0-286,-2 0 0,1 1 0,-2-1 0,1 0 1,0-1 276,0 0 1,1 0 0,-1-1 0,0-1 0,0-1-82,-1 0 1,0-2 0,1 0 0,-1-2 0,-1 0 110,1-1 0,0-2 0,-1 0 0,0-1 0,0-2 0,0-1 0,0-2 0,-1 0 0,1-1 0,-1 0 1,0-1 0,0 0 0,0 0 0,0-1 1,-1 1-1,1-1 0,-1 0 0,0-1 0,0 1 0,-1-1 24,18-3 0,-2-1 1,1 0-1,-2 0-6,-2 2 1,-1 0 0,-1-1-1,-1 1 20,-6 1 0,-1-1 1,-1 1-1,-1 0-4,-5 2 0,-1 0 0,-1 0 0,-2 1 120,13-6 0,-3 1 1,-2 1-93,-10 3 1,-2 1-1,-3 1 522,14-6 0,-6 2-487,-14 5 0,-4 1 1864,36-11-1799,-16 5 73,-7 2 2403,-17 6-2443,-18 4 1850,-17 6-1968,-12 2 525,-3 2-659,-5 0-146,-1 0-285,-10 0-505,-9 4-604,-16 9-527,-53 20 179,42-13 1,-4 2 1797,-20 5 1,4-1 0,-7 2 0,15-7-1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1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0 413 9526,'12'-72'504,"0"-1"0,-3 9 0,-2 7 95,-3 5-84,-4 13-206,0 13-309,0 8-23,0 10-229,0 5 123,0 22 78,7 27 51,-1 2 0,2 9-965,5 28 0,2 12 991,-3-8 0,0 7 1,0 4-596,-3-13 1,1 3-1,-1 3 1,-1 2 574,-1-12 1,0 3 0,0 1 0,-1 1 0,-1-1-353,0 1 1,-1 1 0,0 0 0,0 0 0,-1-1 370,0-2 1,-1 0 0,0-1 0,0-1 0,0 1-4,0-1 1,-1 0-1,1 0 1,-1-1-1,1 0 3,0 17 0,0-1 0,0 0 1,1 0-25,0-18 0,0 0 0,0 0 0,1 1 0,-1-1 0,1 0 0,0 1 0,1-1 1,-1 0-1,1 0 8,1 0 0,-1-1 0,1 0 0,1 0 0,-1 0-9,1 18 0,1 0 0,0-1 0,1-1 1,-1-5 0,1 0 1,0-1-1,1-1 7,-2-5 1,1-1-1,0-1 1,0-2-230,2 16 1,0-2-1,1-4 232,-1-11 1,0-4-1,1-3-8,2 16 0,0-6-1,-2-19 1,1-5 765,10 33-897,-2-18-257,0-12 1342,-4-16-1970,-2-18 2840,-3-32-4637,0-27 3240,-4-37 1,-2 28 0,-4-5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3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243 115 6731,'0'-13'1825,"0"2"-1377,0 11 236,0 0-522,-57-37 62,36 24-173,-41-24-46,55 33-5,3 4-212,4 0 212,19 2 145,13 11 74,31 7-51,21 16-774,-31-16 1,4 0 703,7 2 0,3 0-59,7-1 1,4-1 88,10 0 1,3-2-86,-22-6 0,1-1 0,3 0-479,10-2 0,3 0 1,2-1 459,7-1 0,1 0 0,2-2-364,-21-1 0,1-1 0,1 0 1,-1-1 353,1 0 0,1 0 0,-1-1 0,0 0-338,-2 0 1,-1-1 0,0 1 0,1-1 323,0 0 0,1 0 0,0 0 0,0 0-135,-1 0 1,0 0 0,0 0 0,1 0 135,1 0 1,0 0-1,1 0 1,0 0-111,1 0 0,1 0 0,-1 0 0,1 0 111,-1 0 1,0 0 0,-1 1 0,1 0-2,0-1 1,1 1-1,-1 0 1,0 1 30,0-1 0,0 0 0,-1 1 0,1 0-17,-1-1 1,-1 1-1,1-1 1,0 1-5,-1-1 0,0 1 0,-1-1 1,1 1 7,-1-1 1,0 0-1,0 0 1,0-1-20,0 1 0,-1 0 0,0-1 0,0 1 16,1-1 1,-1 1 0,0-1 0,0 0 4,1 0 0,-1 0 0,0 0 0,0 0-61,0 0 1,0 0 0,0 0 0,0 0 47,-1 0 1,1 0-1,0 0 1,-1 0-9,1 0 0,-1 0 0,0 0 0,0 0 0,24 0 0,0 0 0,0 0 0,0 0 0,-1 0 0,0 0 0,-2 0 0,0 0 0,-1 0 0,0 0 0,-1-1 0,1 1 2,-2 0 0,1 0 0,-1-1-1,-1 0 1,-1 0 0,1 0 7,-2 0 1,-1 1-1,0 0-9,-2 0 0,0-1 0,-1 0 0,-3 1 0,0 0 0,-2 0 82,-1 0 1,-1 0 0,-1 0-83,-2 0 0,-1 0 0,0 0 0,-2 0 0,-1 0 0,0 0 0,-4 1 0,0-1 0,-2-1 350,26 1 1,-3-1-351,-12 0 0,-4 0-3,-8-1 1,-2 0 2,-5 0 0,-1 0 594,2 0 1,-1 0-595,3 0 0,0 0 0,-4 0 0,0 0 0,-4 0 0,-2 0 6,35 0-6,-12 0 0,-6 2 1537,0 0-1548,10 0 11,12 0 179,-37 0 1,2 0-183,6 1 0,2 1-8,7 2 0,2 0 61,2 2 0,1 1-53,3 0 0,-1 1-25,-3 0 0,-1 0 28,-3 0 0,-3-2 5,-6 1 1,-3-2 31,-7 1 0,-3-2 3,32 0 41,-20 0-37,-12-4 1050,-11 0-1089,-6 0 789,-3 0-794,-8 0 470,0 0-470,-9 0-72,-1 0 66,-4 0-72,-2 0-46,-1 0 80,0 0-113,0 0 11,0 3 17,2 4-67,0 4 157,0 5-11,2 8-29,-2 6 12,-2 14 22,1 16-44,-4 21 83,0-32 1,0 3-225,-1 7 1,0 3 229,-3 7 0,-1 2-766,-2 6 1,-1 1 765,-1 5 0,-2 1 39,-2 4 0,1 0-555,-1 2 1,2 1 518,-1 0 0,0 0 19,-1 2 0,0 0-19,0 0 0,0 0 42,0 2 0,-1 0-17,-3 1 0,0-1-6,0 0 0,-2 0 56,-1-3 1,-1-1-54,-2-3 1,0 0 46,0-4 1,-2 0 14,0-2 0,-1 0-45,1-1 0,0 0 14,-1 1 0,1 1-28,1 0 0,0 0-26,0 1 1,1 0 31,0 1 0,2-1-32,0 0 1,0 0 0,2-3 0,1-1 19,0-1 1,0-1-21,2-5 1,0-2 30,0-1 1,1-1-223,0-4 1,0-2 188,1-1 0,0-1 28,0-1 0,-1-1-25,1-3 0,0 1 25,-2-1 0,0 0-11,1-1 0,-2 0-15,1 0 1,-1 0-3,0-1 0,0-1 0,0 2 0,0-1 3,1-3 0,0 0-3,1-2 0,1-1 0,-13 37 274,4-12-324,2-13 50,3-15 1325,3-13-1325,2-12 1206,0-9-1116,2-5 531,-9-4-588,-8 0-33,-22-2-236,-23 0 141,23-2 0,-4-1-564,-17-2 1,-5-1 582,-18-3 1,-7-1-838,21 2 1,-3 0 0,-3-1 891,-6 1 1,-3-1-1,0 1 21,-3 0 0,0 0 0,0 2-578,3-1 0,1 1 0,0 1 570,6 0 1,1 1-1,1 1-285,0 0 0,1 1 0,-1 1 166,-1-1 0,-1 1 0,-1 0 31,-5 1 1,-2 0 0,-2 0-54,20 0 0,-1 0 1,-1 0-1,0 0 135,-4 1 0,0 0 0,-2 1 0,1 0 14,-4 0 0,-1 0 0,0 0 0,0 2-2,-2 0 1,0 1 0,0 0 0,-1 1 33,0-1 0,0 0 0,-1 1 1,1 0-19,1 1 0,-1 0 0,1 0 0,0-1-13,2 0 0,-1 0 1,1 0-1,1 0 0,2 1 1,0-1-1,0 1 1,1-1 16,2 0 0,0-1 0,0 1 1,2-1-10,2 0 1,0 0 0,1 0 0,0 0 64,2-1 0,-1 0 1,2 0-1,-1 0-54,-21 0 1,0 1 0,0-1-19,0-1 0,0 0 0,0 0-2,0 0 0,1 0 0,-2 0 3,0-1 1,-1-1 0,-1 0-4,24 0 0,0 0 0,0 0 0,-1 0-20,-1 0 1,0-1-1,0 1 1,-1-1 54,1 0 0,-1 0 0,1 0 0,0 0 5,0 0 1,0 0-1,1-1 1,0 0 15,-21-1 0,1-1 0,2-1-32,8 0 0,2 1 1,2-3 18,10 0 0,2-2 0,4 1 421,-16-2 0,5-1-417,15 0 1,3-1 13,7 2 1,1 0-6,2-1 0,1 0 25,-7 0 1,1 0 33,2 1 0,0 0-87,-3 1 0,1 0-9,4 2 1,0 1-20,-1 0 0,0 2 726,0 0 0,0 2-732,1 0 1,0 0 5,0 1 0,1 0-5,-39 5 5,8 4-68,15 5 68,9 3 1438,11 1-1527,3 2 2234,4 0-2201,-1 0 589,1-2-527,-1-1 266,4-4-250,1-2-22,5-5 0,0 0 23,2-4-23,-1 2 0,-3-2-6,-7 2 1,-7 3 5,-11 2 0,-10 4-6,-11 2 6,-9 2 6,-3-1-272,-1 2 305,4-6-33,4 0 50,4-4-56,5-4 5,7 0-5,11-4-11,11 0-522,17-20-1096,10-4 1629,13-32 0,3 29 0,2-5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4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57 187 6008,'0'-9'493,"0"2"-241,0 7 1277,0 0-1272,0-7-72,0 0 73,0-11 146,0 2-96,0-4 78,0-1-5,0 1-73,0 0 33,0 4-89,0 4-100,-2 6-152,0 1-17,-4 4-218,2-1-73,-4 2 117,4 20 180,-4 15-157,2 37-59,2-18 0,0 6-109,1 18 0,2 6-575,-1-13 1,1 3 0,0 1 288,1 4 1,0 0 0,0 0 621,0 1 0,0 0 0,0-7 0,0-5 0,0-8 0,0 23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5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9307,'-8'72'70,"0"0"1,0 1 0,1-1-1,1-1 1,1-2-18,3 12 0,2-2-702,0 3 0,0 0 649,0-2 0,2-1-671,3-6 0,1-1 307,2 2 0,3-2-286,1-8 0,2-2 650,-1-3 0,0-5 0,2 6 0,-7-25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5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24 803 9033,'-13'0'560,"2"0"-689,11 0 224,0 0 68,37 14-163,2-11-135,38 10 74,-8-31-23,1-13 84,-8-25 117,-11-15-356,-17-14 441,-15-13-26,-14 47 0,-2-1 40,-1 0 0,-2 1 332,-11-41 141,0 15-302,-9 23-387,6 24-252,2 15 151,6 29 402,2 29-301,2 39 2,4-23 1,2 5-457,3 11 0,3 2 420,3 5 1,3 1-121,4 2 0,3-1-104,1-5 1,2-3-107,-1-5 0,3-3-199,6-8 0,2-4-969,-4-7 0,2-6 1532,41 21 0,-36-31 0,-11-19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8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92 515 10903,'-12'-81'879,"1"0"1,1 4-1,1 7-475,-5-11-404,4 19-40,2 24-1119,3 21-740,1 10 639,0 24-544,1 12 1804,2 20 0,1-19 0,0-5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5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 10091,'0'-13'-129,"0"3"129,0 10 202,25 112-168,-7-33-248,2 9 0,0 4 144,-4-32 0,0-2-745,2 7 1,1-1 102,0-4 1,1-2 711,2-2 0,-1-5 0,1 7 0,-5-25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153 393 10074,'-29'-93'127,"0"1"0,3 10 0,3 15-704,1 27 23,8 22 10,4 60-335,16 15 0,9 10 879,12 24 0,1 1 0,-9-19 0,0-6 0,6-12 0,1-1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6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 1 10102,'-65'36'48,"0"0"1,7 0 0,14 6-71,37 50-51,5-1-1118,18-7 917,11-13-96,21-19-504,41-19 745,-20-21 502,-12-26 0,-4-15 793,-1-50-898,-26 35 1,-6-3 314,-6-45 68,-14 43-651,0 17 0,0 14-280,0 15 695,0 34-415,4 25 39,0-6 0,1 5-475,2 11 0,1 4 458,2 9 1,0 3-535,0 4 1,0 1 511,-1-1 0,0-1-3,-1-4 0,-1-2-370,1-8 1,-2-2 316,-1-10 0,-2-4-750,5 34-684,-6-34 1668,0-23 0,-2-23 0,0-7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6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7428,'4'77'263,"0"-1"0,0 0 0,0 0 0,1 21 1,1-1-1,0-7-162,1 8 0,0-7-54,-1-8 1,0-4-48,1-6 0,0-2 0,-2-9 0,0-1-98,1-5 0,1-2-233,6 42 1177,2-30-846,-1-27 524,4-19-233,5-26-201,11-24-23,13-22-11,13-19-37,-24 34 1,1 2 69,1 2 0,2 4-16,43-14-73,0 21 0,0 16-241,-3 30-106,-5 15-252,-7 25 254,-11 13-103,-27-34 0,-2 0-1344,21 40 1792,4-9 0,-26-34 0,-6-16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7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10030,'0'-7'162,"2"51"0,1 30 28,1-19 1,1 5-868,-1 11 1,1 9-1,0-3 823,2 16 0,2-4-54,-2-9 0,1-1 6,2-4 0,2-1-51,-1-8 0,4-3 17,2-3 1,3-3 16,2-5 0,4-3 49,33 24 441,14-28-571,14-21-213,-37-17 0,1-5-329,5-10 1,1-6 292,5-3 0,-1-8 61,1-11 0,-2-8-224,2-6 1,-3-5 212,-5-4 0,-4-4 199,-5 0 0,-3-1 45,-9 3 0,-5 1 0,-7 4 1,-4 3 419,0-37 42,-12 21-160,-19 22 151,-9 22-492,-19 15 1395,-11 38-1283,-7 25-82,27-8 1,3 6 39,-3 8 0,4 3-76,2 5 0,4 2 0,4 0 0,4 1-3,4-5 1,5-1-127,3-5 0,6-3-156,24 37-444,20-23 169,36-25 439,-31-31 1,3-6-414,9-5 0,2-8 385,7-9 1,2-8 111,3-6 0,0-7-27,-1-8 0,-3-6 64,-4-2 0,-3-3 75,-9 4 1,-5 0 170,-9 5 1,-5 2 627,16-22-734,-23 25-140,-19 21 734,-7 12-734,-6 23 339,3 16-294,3 24-39,6 18 33,4 4-39,0-1 0,2-13 851,-4-14-655,0-23 678,1-13-381,7-14-207,9-26-28,13-17-169,10-32-89,-24 31 0,1-2-668,2-4 1,0 0 235,-1 2 1,0 0-171,-1 5 0,1 3-1208,27-13-408,-5 23 2218,-8 28 0,-21 4 0,-11 3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7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7050,'15'0'-95,"36"-35"1,0-8 0,-28 24 0,22-20-1,0 0 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7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40 7190,'0'-22'1977,"0"5"-1742,0 17 185,0 0-380,-48 26-40,33 14-84,-34 30-241,49 4-438,42-3-844,10-12 1607,39-18 0,-42-19 0,-9-13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7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48 217 11977,'-14'-61'-64,"1"1"0,-8-35 280,21 139-216,0 52 16,3-9 1,1 12-868,1-18 0,0 3 0,3 3 836,2 8 0,2 3 1,1-1-454,4 1 0,2 0 0,1-3 297,0-11 1,3-2 0,0-2-213,1-10 1,1-2-1,2-3-831,14 23 0,2-6-460,-5-16 0,1-4 1674,4 0 0,-4-7 0,3 0 0,-11-20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8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10542,'4'83'42,"0"0"1,0 0-1,0-2 1,-1-1-1,0-4-297,1 15 0,-2-1-595,0-22 0,-1 2 1,0-1-101,-3 28 1,-1-2 949,-3 5 0,0-9 0,-2 8 0,-3-33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8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41 813 10571,'-9'-70'418,"1"-1"1,0 1 0,-3-31 0,7 10-248,10 37 0,6 5-45,2-5 0,5 0-126,5 4 0,5 2-305,1 1 0,9 11-1334,50 19 1,6 28 901,-31 23 1,-2 20 388,-6 3 0,6 13 0,-4 3 0,-12-6 0,-6 11 0,-10-1 0,-9-9 0,1 0 1,0 0-1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10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92 8343,'-7'-16'510,"2"4"448,5 12-28,0 0-695,-24-28-95,17 21-78,-17-22-62,24 29-202,0 0 157,0 9 40,0 15-1,1 20 0,9 25 6,4 18-541,-4-33 1,0 1 540,2 7 0,0 1 2,-2 6 1,0 1 0,0 6 0,0 0 25,-2 3 0,0 1 0,-1 3 0,-1 1-3,0 1 0,-2 0-17,1 1 1,0 0 8,-1 0 0,-2-1-17,1 0 0,-2 0 2,0-3 1,0 1 0,-1 0 0,0 1-3,0 0 0,0-1 25,0 5 0,0 0 115,0 1 0,0 0-87,0 3 1,0 1-18,0 1 0,0 0-30,2-1 0,1 0 13,2 1 1,2 0 5,3-1 0,2-1 22,1 0 1,1 0-817,1-2 1,1 0 796,-1 0 0,0-2 11,1-1 0,-1-1 3,1-2 0,-2-2 3,0-3 0,0-1-284,-1-3 0,0-2 264,-2-3 1,0-1-23,-1-2 0,1-2 13,-1-1 1,0-1-11,-1 0 0,0-1-6,1-2 0,-1-1 2,0-1 1,-1-1 0,0-5 0,-1-1 2,9 40 29,-6-17-28,4-17 825,-8-17-814,2-15 1671,-4-11-1632,-2-7 723,0-4-729,-1-2 34,0-1-89,2 0-1,-2 0-11,1 0-27,1 0 38,7 0 6,10 0 6,11 0-6,15-3 0,15-5 5,14-3 57,20-2-62,-43 7 0,2 2-294,5-2 0,2 2 294,3 1 0,1 0 0,5 0 0,1 0 3,3 2 0,0 0-398,5 0 0,1 0 398,2 1 0,0 0-502,3 0 1,-1 0 498,1 0 0,0 0 0,1 0 0,-1 0 0,-1 0 0,0 0 0,1-1 0,0 0 0,0 1 0,0 0 0,2-2 0,1 0 3,1 1 0,2 0-3,1-1 0,0 0 0,2 0 0,1 0 0,0 0 0,1 0-608,-28 0 1,1 0 0,1-1 610,3 0 1,1-1 0,1 1-3,2-2 1,0 0 0,-1 1 0,0-2 0,0 1 0,-2 0-247,-5-1 0,-1 1 0,-2 0 247,23-2 1,-2 0-95,-2 0 0,-1 0 92,1 0 0,1 1 0,5-1 0,1-1 0,3 1 0,0-1-58,-27 2 0,0 1 0,1 0 58,3-1 0,1 1 0,1 0-24,7-1 1,1 0 0,1 0 39,5 0 1,1 0 0,-1 0 11,-2 0 0,-1 0 0,-2 0 114,-5 1 1,-2-1 0,-4 1-101,19-1 0,-6 0-9,-10 1 1,-4-1-12,-6 2 1,0 0 83,4-2 0,2 0-84,6 1 1,1 0-18,2-1 1,0 0 61,-2 1 1,-1 0 7,-5 0 1,-2 0 22,-7 1 0,-3-1 11,-5 1 0,-3-1 87,37-4 861,-19 1-844,-19 0 2094,-17 2-2133,-15 0 1002,-11 2-1176,-4 2 700,-4 0-1523,0 0-1322,-27-4-2375,-9-2 4520,-32-6 0,30 7 0,4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8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1 904 9274,'61'-38'-259,"-1"0"0,1 1 0,-3-2 0,-2-1 0,-7 0 183,-3-10 1,-6-2-1064,-3-6 1,-5-1 1138,-6 2 0,-4 0 126,-7 2 0,-3 1 1148,-1-38-797,-9 21 20,-18 27-497,-8 21 0,-19 28 179,-3 34-78,-4 28 207,27-18 1,2 5-295,4 3 0,2 4-11,3 1 0,7 4-1,9 21 0,13-1 155,14-11 0,12-7-85,18 4 1,11-12-502,-5-22 0,4-13 308,4-16 1,-2-12-169,-19-8 1,-3-7 38,-3-5 1,-4-5 95,-5-6 0,-5-4 8,16-43 96,-27 1 50,-12 5 672,-23 16-510,-14 20 28,-19 19-11,-16 13 864,-5 27-713,-2 11-257,7 27 138,15 11-205,14 5-6,19 1 39,7-7 51,24-8 83,11-16-27,25-15-146,9-15-22,9-9-29,-1-21 18,-1-12 33,-8-28-339,-7-19 420,-32 30 0,-2-3 39,-1-6 1,-1-2 47,-4 0 0,-2-2 95,-1 1 0,-1 1 454,5-41-117,-6 19-102,-2 25-498,-6 22-50,0 17-168,-2 9 61,0 19 557,0 21-405,2 33-348,0 31-653,0-38 1,0 2 562,-1 5 1,0 1-82,0 0 1,0 0-360,-1 0 0,0-1 883,0-8 0,0-5 0,0 14 0,0-27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49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 7481,'0'-13'3669,"0"3"-3328,0 10 981,0 0-1014,0-6-106,0 5-146,4-4 11,4 12 140,9 14-16,8 19-96,4 23 45,3 15-101,-5 13-806,-8 3 767,-9 1-492,-6-9 486,-4-9-55,-4-19 61,-4-15 56,-1-17 100,-2-13 821,7-7-837,0-4 406,4-4-490,0-12-22,0-13-34,7-19 0,12-9-45,16-11-84,22-1-514,12-3 617,-26 36 1,2 3 25,-1 0 0,2 2 28,0 3 0,1 2 62,33-15 44,-15 11-134,-16 12-213,-21 9 51,-12 8 39,-11 27-112,-10 22-339,-16 7 0,-7 7-1983,0 4 1,-5 2 2556,-3-12 0,-4 2 0,4-6 0,7-5 0,1-5 0,-25 24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0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1548 10074,'85'7'155,"1"-1"0,-4-8 0,-5-8-155,-19-10 0,-5-7-1085,2-9 0,-4-5 1124,1-5 0,-5-4 25,-3-5 1,-6-4-110,-5-4 0,-5-3 171,-6-13 0,-6-3 89,-4-1 1,-5-1-236,-2-10 0,-5 0 163,-5 4 1,-4 3 138,2 13 1,-3 3-147,-5 5 0,-2 6-136,-11-13 803,2 29-1055,8 39 252,5 72 44,8-1 1,2 12-444,1 1 1,1 9 0,0 5 416,0-10 0,0 4 0,1 2 0,0 2-315,1-13 0,1 2 1,0 1-1,0 1 1,0-2 298,0 1 0,0 1 0,1-1 1,-1-1-1,2-1-5,0 11 0,2-1 1,0-1-1,0-3-125,0 17 0,1-4 0,0-4 23,-1-17 1,1-3-1,-1-3-125,1 14 1,0-5-130,0-15 0,0-5-668,3 39-485,-4-11-2067,-2-6 3937,-4-22 0,0-24 0,0-23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0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0 424 14202,'72'-34'-239,"1"0"1,-1-1-1,9 0 1,3 2-1,1 3-340,3 5 0,1 4 1,0 1-2217,2-1 1,1 1 0,-2 0 2794,-3 2 0,-1 0 0,-10 2 0,-6 2 0,-10 2 0,21-5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0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565 1 8850,'-67'42'222,"-1"1"1,1 0 0,5-1 0,1 3 0,11 2-80,7 19 0,10 3-755,2 4 1,4 1 698,7 0 0,5 0-85,4-3 1,4-1 3,4-7 0,5-3 139,5-8 1,6-3-107,20 25 34,22-27 321,11-26-394,9-14 0,7-34 0,0-18-316,-41 8 1,-3-6 393,-3-5 0,-2-4 20,-4-4 0,-3-2 78,-4-1 1,-3-2 86,-4 3 1,-2 1 223,6-41 101,-8 23-588,-6 28 764,-3 23-1447,-2 15 959,2 53-495,4 15-143,-2-5 1,2 6-899,0 4 1,2 3 396,1 14 1,1 3-250,-2-2 1,1-1 1111,1 3 0,-1-7 0,0 8 0,-2-32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0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1 9974,'-37'59'236,"0"0"1,0 0-1,-14 28 1,11-1-192,28-18 0,8-1-415,-2 2 0,2 1 398,2-3 0,2-1-497,4-3 0,1-1 471,1-7 1,1-3 36,12 39 354,-2-19-510,-8-17-102,-4-19 130,-9-11 257,-14-15-1081,-25-8-1227,-15-23 2377,-14-13 0,34 8 1,9-1-1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9280,'37'89'230,"1"1"1,-1-1 0,-3-2 0,-1-1-1,-5-2-230,-9-12 0,-5-2 0,-1-1-660,3 30 0,-4-4 621,-4-12 0,-3-2-54,-2-7 1,-3-2-71,-2-8 1,-1-2 140,-1-3 0,0-3-633,-9 41-236,3-24 249,4-29 339,5-21 325,9-16-39,12-32 17,15-16 185,12-34 5,-22 31 1,0-2 342,1-4 1,-2 0-260,-1 1 0,-1 1 511,14-44-242,-6 17-246,-12 17 57,-7 17-354,-7 19 0,-2 9 5,-2 9 141,-2 2-6,-5 2 306,-9 9-172,-10 13 51,-11 18-106,-6 14-12,-4 9-106,5-1-62,4-2 90,14-9-79,10-9 23,9-7-22,5-9-12,12-3 34,9-3-73,21-2-34,8 2-252,13-4-336,1 3-391,5-2-230,2-2-1032,-6-1 2275,-8-7 0,-26-2 0,-13-5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2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13205,'7'73'-47,"0"0"0,0 0 0,1-2 0,0 0 0,2-3-390,4 10 0,2-1-1358,3 9 0,1 1 930,-1-6 0,0-2 865,2-1 0,-2-7 0,2 7 0,-7-30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3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1026 11822,'55'-15'-583,"13"2"331,26 13 179,-43 1 1,0-2 72,47-14 0,-15-12 106,-18-27 17,-19-17-724,-20-20 718,-18 39 1,-3-2-6,-3-3 0,-1-1 87,0 1 0,-2 1 61,-1 2 1,-1 2 271,-5-37 138,-5 18-317,2 17 100,3 17-54,4 12-253,2 10-146,2 8-118,0 5-75,-2 2 120,2 14 73,-2 16 124,2 33-77,0-13 1,0 6-748,0 19 0,0 8 700,-1-14 0,-1 3 0,0 2-492,-3 5 1,0 2 0,-1 0 408,0 0 1,-1-1 0,-1-3-19,-6 23 1,0-7-226,5-24 0,0-6-150,-4 31-67,9-33-29,2-7 203,2-16 156,0-14 1341,2-15-1117,10-13 1590,9-20-1601,17-15 50,6-24 107,4-6 230,-3 3-23,-9 13 18,-8 21-472,-7 15 90,-3 17 39,9 22 62,8 17-95,12 23 27,10 10-33,3 1-39,3-7 28,-3-11-157,-3-15-6,-5-14 85,-5-15-169,-3-5 62,-6-17-28,-3-14-33,-9-22 223,-3-20 34,-10-13 146,-6-7 50,-5-1-323,-2 7 525,0 15-18,0 15-380,0 21-72,-3 14-141,0 11 140,-5 21 0,4 18-168,0 28-179,2 25-218,2 13 33,1-40 1,2 1-234,3-3 1,1-1 837,1-1 0,1-3 0,6 5 0,-4-23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3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167 0 9845,'-19'83'479,"1"-1"1,-1 2 0,2-3-360,5-17 1,2-2-927,-1 4 1,0-1 838,1-4 1,2-3-31,1-6 0,0-2 551,-3 35-598,6-27 338,0-18-261,4-20 46,0-11 302,0-7-258,4-18 858,9-14-914,10-26-11,12-21 157,5-11-257,-18 41 1,0 0 216,20-38 113,-6 15-286,-7 23-45,-7 23-33,-4 13 33,1 22 45,6 16 0,7 18-146,6 18-257,-2 5 142,-2 0-360,-10-8 83,-6-11 135,-9-15 285,-3-11 118,-2-13 152,4-4 4,3-6-66,11-16-45,13-8 28,15-19 27,16-5-461,13 0 445,7 8-45,3 12-39,-5 15-22,-7 9-224,-14 26-152,-9 11-560,-18 28-347,-16 25-4236,-12 2 5541,-8 9 0,0-46 0,0-15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4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12623,'1'86'21,"1"0"0,0 0 1,1-2-1,2-2 1,1-5-286,4 3 1,2-4-449,3 4 0,2-3 8,0-13 1,1-3-241,1-5 1,2-3-5687,19 20 6630,-4-32 0,-15-22 0,-9-16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5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994 1398 10400,'-74'-51'172,"0"1"0,3 3 0,5 21-49,-7 62 11,28-6 1,-1 6-12,-7 16 1,0 6-654,-4 7 1,1 5 602,1 6 0,2 1-31,4-1 0,5 0-42,8-5 0,6-1 167,7-10 1,5-3-168,1 34-51,20-26 389,22-22-338,23-19-140,26-12 28,15-9 21,-37-8 0,1-2 74,0-1 1,0-3 150,1-4 1,-2-2-135,37-15-275,-16 6 2,-23 12-203,-20 10 224,-17 35 179,-17 22 73,-22 41-636,5-38 0,-3 3 653,-7 3 0,-2 0-15,-2 1 1,0-1 165,4-6 1,0-2-108,4-8 1,3-1-6,-12 24-5,16-22-46,11-15 63,7-17 251,20-7 1631,14-8-1721,28-24-189,21-15-273,-33 6 0,1-7 196,6-6 1,0-5-17,4-7 0,-1-5-410,-16 13 0,1-3 1,-2-1 462,0-1 0,-1-1 0,0-2 0,1-5 0,1-2 0,-1 0 33,-3 1 1,0 1-1,-1 1 31,12-25 1,-2 1 14,0 2 0,-3 2 55,-9 16 1,-3 3 30,-2 5 0,-3 4 317,12-22-410,-18 26-72,-10 26-470,-10 13 1096,-4 23-626,-14 27 180,-10 33-80,6-20 1,-1 4 556,-2 7 1,2 3-630,-1 3 0,2 0-23,3-3 1,4-1 2,2-6 1,4-3-4,1 34-42,5-25 37,7-22-107,9-19 96,12-13-67,13-7 66,13-13 330,10-18-542,7-23 168,-32 13 0,-2-5-233,1-5 1,-1-2 229,-2-6 0,-2-1 59,-1 1 0,-1 0 0,-5 1 0,-2 3 0,17-35 135,-13 21-135,-8 27-191,-10 19 74,-5 19 117,-3 29 106,0 24-11,0 36-92,0-37 0,0 1 145,0 3 1,0-1-149,1-3 0,0-2 5,7 35-5,6-21-33,8-21-90,7-18 117,7-13-212,9-7-52,7-22-77,7-16 117,1-28 33,-30 21 1,-2-4 148,-1-3 1,-3-2 47,0-2 0,-2-1 0,-3 3 0,0 2 123,11-33 191,-9 25-532,-11 27 179,-4 16 39,-6 37 162,0 14 6,0 35-162,0 10-281,0 5 347,0-9-215,0-11 177,1-19 27,12-15 29,9-17-40,16-8-50,13-10-162,7-22 106,8-17 141,-31 5 1,-3-7-142,1-6 0,-2-5-695,2-15 1,-1-7 752,1-13 1,-1-6 23,-8 19 0,0-2 1,-1-1 27,1-5 0,0-1 0,-1 0 22,0 2 1,-1 1 0,0 3 29,-3 7 1,-2 2 0,1 4-18,4-13 1,-1 5-113,-4 11 1,-1 4 531,12-29-313,-4 13-196,-6 28-235,-6 21 491,-5 50-256,-1 44 47,-3-14 1,0 5 328,1 17 0,0 3-376,-1 5 0,0 1-3,-1-4 0,0-1-76,-1 0 1,0-2-119,-1-13 0,0-3 79,0-8 1,0-3-107,0 24-79,0-32 151,3-24 152,5-14 933,6-16-933,6-21-11,6-26 11,4-37-51,-12 29 0,-1-6 129,3-15 1,-2-6-48,-5 25 1,0-2 0,-1 0-4,0-2 0,-1-1 0,0 2 48,4-25 0,0 5 58,-5 17 0,0 6 12,-1 12 0,-1 5-146,0-14-40,0 25-262,-6 17 207,0 37 95,-2 42 44,0-2 1,-2 10-440,-5 29 1,-2 8 431,1-21 1,0 4-1,-1 1-890,-5 8 0,-1 2 0,0 0 866,0-5 0,1 0 0,-1-4-12,0-9 1,1-2 0,1-4-220,-4 16 1,2-6 217,4-20 0,2-4-56,-4 39-231,9-17 181,0-7 1175,4-20-861,7-20 2686,11-20-2732,12-17 571,17-20-929,11-17-319,10-22-101,-32 25 1,1-2-121,0 0 0,0-3-371,-1-5 1,-1-2-25,-4 4 0,-2 0 1140,-3-1 1,-4 3-1,2-3 1,-12 16-1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5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13 14012,'-16'0'-3988,"8"-2"-302,24 2 4290,1-6 0,-7 5 0,-5-2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6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583 0 6908,'-44'73'140,"0"0"1,-1 0 0,1-1 0,1 4 0,0 0 0,2 1 0,4-1-140,6-4 1,4 1-1,2-1 1,1 0-647,-6 20 1,4 0-1,3-2 645,7-13 0,3-3 0,3-3-22,-2 15 0,8-7 22,10-22 0,7-4 69,27 34-50,-4-49 1,7-4 5,17 0 1,8-6-26,15-6 0,8-9-498,-17-9 0,4-5 0,0-5 498,6-7 0,0-5 0,0-3 0,0-5 0,-1-3 0,-3-3-58,-10-1 0,-3-2 1,-4-2 121,13-13 1,-7-3 30,-13 1 0,-6-3 25,-10 2 1,-4-3-32,1-6 1,-5-3 58,-6 1 1,-5 0 30,-5 1 0,-5 1 17,-4 5 0,-5 3 1161,-22-36-925,-11 19-136,-21 26-121,-8 19 390,-1 15-571,-1 23-67,5 24 11,9 31 1104,27-20 0,6 4-1042,4 8 0,4 1-3,2 5 0,6 0 8,10 0 1,6-1-6,4-3 0,5-3-3,9-4 0,6-5 3,0-7 0,4-6-59,-1-5 1,3-7 33,40 4 92,-5-15 40,-13-22-29,-11-16-78,-17-20-39,-15-18 34,-12-11 447,-14-5-499,-19-3 51,-12 6-167,-13 11 731,-7 15-933,5 18-189,-2 17-326,7 10-253,-1 33-319,6 5 1462,8 27 0,12-28 0,9-7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7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12253,'21'72'187,"0"0"0,0 0 0,1 1 0,1-2 1,3-2-186,14 17 1,3-3-898,-13-23 0,2 0 0,0 0 747,1 2 1,2-1 0,0 1-147,-2-1 1,0 0 0,0 0-264,17 26 0,-1-2-17,0-3 0,0-3-410,-5-12 1,1-4 1144,-1-11 0,-3-7 1,4 5-1,-16-27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7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12641,'42'73'87,"0"0"0,0 0 1,-1 1-1,-1-1 1,-1-1-88,-7-9 0,-2-3 0,0 2-948,1 3 1,-1 1-1,-1-1 640,11 25 0,-4 1-45,-12-21 0,-1 2 0,-2-1-507,6 25 1,-3 0 859,-11-29 0,-2 2 0,-1-8 0,0-7 0,-2-6 0,-1 22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7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70 693 9772,'0'4'1338,"0"0"-402,0-4-936,110 3-292,-57-28-155,18 9 1,-3-8 255,-20-58 140,-28 35 1,-4-3 50,-6-5 0,-2 0 42,-2 1 0,-4 1 238,-16-45 101,-10 22-24,-22 30-351,-12 24-6,-11 43-188,-5 28 199,36-8 1,2 6-283,3 8 0,4 3 184,7 4 1,4 1-35,4 3 1,8 0-135,10-1 0,9-1-62,5-3 1,9-3-12,10-2 1,9-7-648,18-6 0,6-8 160,1-5 0,2-7 815,13-8 0,-6-6 0,9-1 0,-24-8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8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237 1315 9902,'-64'64'127,"0"0"0,8 0 0,15 4-116,30-3 1,13 2-496,6 1 1,7-1 477,0 0 1,7-3-26,10-5 0,6-6-84,3-5 1,5-7 111,2-10 0,3-6-50,4-7 0,1-7-152,3-7 1,1-8-51,2-10 0,-1-8-28,2-7 1,-3-7 175,0-11 1,-4-7 106,-2-7 0,-5-6-1018,-3-11 0,-7-6 1172,-14 20 1,-4-3 0,-3-4 33,-3-10 1,-3-5 0,-3-1 14,0-8 1,-3-1-1,-3 0 11,-4-1 1,-3-1 0,-2 3 13,1 7 0,-3 3 0,-1 5 155,-6-14 1,-3 9-45,0 20 0,-1 8 986,-15-17-765,4 24-404,3 13-335,3 19 748,4 30-457,4 51-14,11 0 0,2 10 190,0-6 0,0 4 0,3 3-288,4 14 0,4 2 0,0 2-450,0 1 0,2 1 1,3-2 469,3-7 1,2-2 0,2-4 49,-1-12 1,1-3 0,1-4-554,10 15 0,1-6 480,1-6 1,1-3-421,1 3 1,2-1 133,3 6 1,1 0-233,-1-3 1,2-2-267,3-3 0,3-5-583,-5-10 1,1-6 1574,1-12 0,-2-5 0,3 3 0,-14-20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8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0 100 12416,'84'10'-344,"1"1"0,-1 0 0,6-5 0,0-2 1,-3-7-824,-16-6 0,-4-6 0,0 0 1046,30-11 0,-7 0 0,-37 13 0,-7 0 0,5-8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8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1249 10522,'81'-25'109,"0"1"1,1 0-1,-1 0 1,7-2 0,2-1-1,0 1 1,2-1-1012,-16 4 0,0 0 0,2 0 0,-1 0 0,2 0 913,5-3 0,1 1 0,1-1 1,0 0-1,-1 0-217,1-1 1,0 1 0,-1-1 0,1 0 0,-1 0 206,-1 0 0,1 0 0,-1 0 0,-1 0 0,0 1 0,-5 0 0,0 0 0,0 0 1,-1 0-1,-1 1-1,15-6 0,-1 2 0,-1 0 0,-2 0-52,-9 3 0,-1 1 0,-3 0 0,-2 2-262,10-4 1,-4 1-1,-4 2-280,10-4 1,-9 2-1272,16-5 1888,-49 13 0,-28 13 1,-14 3-1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4:58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1094 10164,'-20'6'-146,"4"-1"269,54-11 0,45-10 1,0-2-1603,-11 0 0,1-2 0,9-2 1587,0 2 1,8-2 0,6-1 0,0-2-1,-2 1-295,-3-1 1,0-1 0,-1 0 0,2 0 0,0-1 244,-12 4 0,1 0 0,1-1 0,0 1 0,-1 0 0,1 0-115,14-4 0,1 0 0,0 0 1,-1 0-1,-1 1 76,-2 1 0,-1 0 0,0 1 0,-2-1 0,0 2-196,-8 1 1,0 1-1,-2 0 1,0 1-1,-3 0 177,11-1 0,-2-1 0,-2 2 0,-3 0 170,10-2 1,-4 1 0,-6 1-171,10-2 0,-10 3 706,-26 5 0,-7 2-706,8-3 2218,-25 5-1893,-13 4 2703,-8 2-2725,-7 2 1117,-10 2-1308,-11-2-112,-12 0-79,-10-2-302,-3 2-442,-3 0-398,-3 6-280,-24 30-348,-6 10 1849,28-9 0,2 1 0,-4 3 0,9-9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4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11687,'74'38'-807,"7"-1"1,-33-9-1,-6-8 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15238,'4'90'221,"6"-17"1,4 11-192,0-18 1,1 8 0,2 3 0,0 0-945,1 2 0,0 2 0,0 0 0,0-2 826,5 21 0,-1-2 0,-1-4-133,-3-13 1,0-3 0,-2-3-93,2 11 0,-3-4-404,-3-14 0,-3-3-670,-1-9 1,-2-3 1530,-2 0 0,0-5 0,2 7 0,-4-20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2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1319 11469,'86'6'218,"0"-1"0,-1 0 1,-4-1-418,-20-2 0,-2-1-966,3 1 0,-1-3 946,-3-4 1,-1-4 36,-2-1 0,-3-6 47,-4-7 1,-4-6 106,-4-3 0,-3-5 148,-7-6 0,-4-3-120,-5-5 0,-5-3 129,-5-7 0,-5-1-158,0-4 0,-4-1 270,-5-4 0,-3 1 19,-3 1 1,-2 0-63,-4 5 1,-3 1 56,-1 8 0,-2 3 249,-18-35 135,7 25 471,6 21-1110,10 21-51,8 11-27,5 36 78,3 45 185,4-1 0,2 11-431,1-8 1,0 4 0,1 4 269,4 14 0,0 4 0,1 0-629,-3-25 0,0 0 0,0 0 0,0-2 605,3 17 0,0-1 0,-1-6-34,1 14 1,-2-8-233,-2-20 1,-1-7-205,2 28-174,-2-12-63,-2-8 310,1-20 1491,0-20-1094,1-18 2882,1-26-2882,3-18 73,4-22 218,4-16-55,4-4-6,0 12 457,0 12-681,-3 23 55,2 13 62,7 11-33,11 17-12,13 7-78,13 17-84,7 0-56,4-2-224,0-10-90,-4-10-95,1-9-72,-7-12 134,-5-20 195,-11-17 292,-12-26 6,-15-13 39,-13-11 448,-6-2-40,-10 5 90,-7 12 57,-4 15-258,-7 19-196,6 17-146,2 15-40,4 7 24,4 20 16,2 16-124,3 28-312,1 23-675,1 17 459,6-39 0,3 3-455,-2-3 1,2 0 1106,5 2 0,1-5 0,-1 7 0,-2-25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3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10502,'35'81'-88,"1"1"1,0-1 0,-2-2-1,-1-2 1,-3-4-224,-2 7 0,-3-4-48,-1-3 1,-2 0-183,-3-3 1,-2-4-295,-3-10 1,-3-3 1152,3 34 1,-6-44-1,-6-21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3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499 1 9962,'-71'50'17,"0"0"0,3 0 0,9 2-17,26-7 0,5 1-236,-1-1 0,2 0-144,-21 40-495,16-12-1062,11-11 1971,13-20 0,4-18 0,4-16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3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519 0 8714,'-59'58'41,"-1"1"1,0-1-1,5-4 1,1-2 0,7-8-93,-19 17-374,11-9 130,19-5-1660,16-12 1955,13-11 0,7-13 0,0-8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3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555 1 11466,'-79'18'91,"1"0"1,5 5 0,11 12-90,28 18 1,11 8-1346,-1 3 1,6 2 1342,5 4 0,4 1-28,2-2 0,3-1 236,5-3 0,2-2-259,2-6 1,3-2-6,11 39-78,5-17 308,-4-18-655,-10-15 13,-5-13 205,-5-15 1302,-16-7-2031,-9-7 351,-19-20 42,-5-11 195,8-52-301,9-11 598,24 28 1,3 2 0,-1-5-1,6 13 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4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7690,'19'78'258,"0"1"1,0-1 0,-1-3 0,-1-1 0,-4-5-175,-2 2 0,-4-4-48,1-1 0,-2 0-36,-2-4 0,-2-1-95,1-4 0,-2-1-275,-8 0 1,-4 0-2735,0-7 0,-3-1 3104,-32 39 0,19-42 0,4-18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4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0 226 9666,'0'-15'817,"0"3"-604,39-8 0,17 1 95,-6 3 0,3-1-308,20-9 0,4-1-412,1 7 1,-6 4-1085,0 1 1496,10 0 0,-56 11 0,-11 1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6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747 904 11189,'-58'-35'133,"0"0"0,-1-1 0,-25-9 0,5 20-94,-14 55-390,45-7 1,2 4 350,3 4 0,2 2-44,-24 35-52,21-5 205,23-3-283,13-9 160,30-7-188,15-8 70,29-11-126,13-7 124,7-10 134,-4-5 22,-13-3 628,-19 0-650,-20 0 0,-17 9 0,-10 20 134,-15 29-28,-10 33-466,2-34 1,-2 2 359,-2 4 0,-1 1 5,1 0 1,0-2-6,3-5 0,3-3-231,-6 37 231,10-22 0,11-17 6,15-20 95,9-13-51,19-12 802,11-17-847,12-25 7,13-27-309,-35 16 0,0-5 316,3-9 1,0-3 69,2-9 1,-2-3-877,0-7 0,-1-3 1014,1-3 0,-1-1-17,-3-2 0,0 0-436,-2 5 1,-1 0 407,-4 6 0,-2 2 31,-4 11 0,-1 5-56,-6 10 0,-2 5-157,7-17-62,-13 33 371,-6 24-315,-6 45 0,-16 42 6,7-21 0,-2 6 574,-6 14 0,-2 4-574,2 2 0,0 1 2,4-5 1,2-1-3,0 0 0,3-2 3,4-14 0,2-4-3,-1-5 0,2-3 1028,1 25-1028,11-26 118,7-25-29,18-13-33,15-18-56,13-23-106,13-23 270,-34 11 1,-2-5-202,1-7 1,-1-3-601,0-7 0,-2-3 637,-3-3 0,-1-2 0,-3 1 0,-2-1-230,-3 5 0,-1 1 232,-4 7 1,-2 2 104,11-30-6,-11 26-101,-9 29 204,-7 16-277,-2 19 1331,-2 25-1185,-3 21-17,-3 30-56,-3 15 116,6-46 0,0 0-116,0 49 0,3-13-182,3-15 188,9-18 100,6-17-16,11-13-29,7-13 63,6-5-124,7-13-6,5-17-28,2-20-94,-1-24 70,-5-11-4,-27 35 1,-2-1-34,14-42 84,-5 6-23,-10 15 216,-5 17-187,-8 17-113,-4 15-78,-3 11-302,0 9 498,-7 23 415,-5 20-342,-10 34-28,1 17-23,11-43 1,2 0-23,4-2 0,0-1 117,1 42-22,12-17-27,9-18 167,16-15-67,13-18-62,13-13-106,11-9-73,9-20-95,5-15-212,-43 7 1,-2-5 278,0-5 0,-3-2 56,-3-4 1,-3-3-10,-2-1 1,-2-2-24,-4 1 0,-3 0 71,14-35-55,-12 17 27,-8 24-168,-9 19-139,-3 13 330,-2 32 498,0 18-487,0 35 0,0 21-159,0-44 0,0 2 159,1 1 0,-2 1 16,-3-3 1,-3-1-178,-8 45 262,-10-17-101,-3-18-67,2-17-124,2-20-134,6-13-134,6-10 316,6-22-613,5-16-90,13-32-118,16-22 439,-4 33 0,4-1 385,6-9 0,3-3-764,11-12 0,2-3 1146,-16 26 1,0 0 0,1-1 106,5-5 1,0-1-1,1 0-462,-2 3 1,0-1-1,0 2 564,14-24 0,0 3-1,-1 2 1,-2 4-50,-11 16 0,-2 5-117,-4 9 1,-3 5-229,12-5 594,-15 28-169,-9 50 46,-5 42-190,-7-18 0,-2 6-301,0 15 1,-1 4 10,-1 2 1,-1-1 253,-2-2 0,-3-1-301,-3 1 0,-3-2-148,-2-10 0,-3-2-188,-3-1 0,-2-1-245,0-8 1,0-2-215,-14 38 27,6-21 416,11-21 352,9-24 1899,4-14-1540,4-15 728,0-18-767,9-15 16,6-19-107,11-6-117,3 5-112,7 8-33,0 15 33,3 13 516,1 10-443,-2 7 89,-2 4-50,-1 9 17,0 1 5,5 4-72,5-3 39,7-6-51,7-2-44,7-4 22,3-14-28,3-7 0,-5-19 39,-3-6-33,-7-5 22,-7-3-23,-5 1 29,-5-1 100,-6 5-11,-5 4 129,-7 10 35,-6 9-114,-6 10-38,-5 7-135,-2 5 0,-2 2-723,-1 2 403,0 5 287,0 7-12,-1 14 45,-9 12 62,-3 15-62,-10 9 33,1 7-33,-4 1-33,8-4 27,4-12-168,8-9 62,5-17 45,9-9-6,12-11 73,18-4-67,14-6 34,11-14 33,9-10 5,3-15-240,5-3 235,-6 0 33,-7 6-38,-17 10 5,-15 9-179,-19 11 33,-9 4 56,-7 4 90,0 14 225,0 9-276,0 17-374,0 8-303,0 0-337,-7-1 91,2-7 324,-5-6 499,6-12 151,2-10 330,2-7 34,18-5 163,15-11-303,28-5 67,21-12-219,-35 12 1,3 2-256,1 0 0,2 2 225,-1 2 0,1 3-42,42-2 17,-13 13-17,-19 16-398,-19 15-531,-22 28-4178,-29 0 5107,-22 6 0,5-32 0,-1-13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6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7828,'0'0'0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2.750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705 260 9880 180000 90000,'-4'-66'1125'0'0,"0"0"1"0"0,-2 6 0 0 0,-9 14-1126 0 0,-34 32 34 0 0,-13 6 22 0 0,-7 8-17 0 0,-9 18-39 0 0,-3 17 0 0 0,39-9 0 0 0,3 6 0 0 0,0 5 0 0 0,2 3 0 0 0,2 1 0 0 0,3 3 0 0 0,4 3 0 0 0,4 2 0 0 0,4-2 0 0 0,4 1 0 0 0,-2 47 0 0 0,11-7 11 0 0,16-9 40 0 0,11-13-12 0 0,14-15 51 0 0,14-15 83 0 0,5-15-10 0 0,5-11-91 0 0,3-7-38 0 0,-3-20 16 0 0,-4-9-44 0 0,-9-21-6 0 0,-12-10-6 0 0,-12-7 6 0 0,-11-8 6 0 0,-7 1 5 0 0,-6-2-5 0 0,-7 7 106 0 0,-4 3 39 0 0,-3 14 11 0 0,2 10-83 0 0,7 15-79 0 0,2 11-123 0 0,4 7 16 0 0,2 4 74 0 0,0 15 33 0 0,12 11 0 0 0,9 23 0 0 0,19 15 0 0 0,8 15 0 0 0,7 5-93 0 0,-25-38 1 0 0,0-1-65 0 0,-1-1 0 0 0,1-2-364 0 0,28 34-179 0 0,-3-17-286 0 0,-3-19 107 0 0,-4-17 879 0 0,-7-13 0 0 0,-18-6 0 0 0,-9-2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5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326 1 11105,'27'81'494,"1"-1"0,-1 1 0,-2-7 0,-1-1 0,0-4 12,7 16 1,-1-8-671,-9-21 0,0-2 214,3 6 1,-1-3-104,10 5-524,-13-28 373,0-8-155,-10-21-370,-5-29-700,-2-19 791,-3-42 562,-2 31 1,-3-2-495,-5-8 0,-3-1 730,-4-2 0,-5 2 36,-4 1 0,-5 3-77,-2 8 0,-2 4 71,2 8 1,-4 5 95,-37-12 39,2 25-90,-1 20-50,5 29-45,5 20-140,11 28-34,16 15-240,16 7-359,20 1 196,13-48 0,11-4-466,20-3 0,11-6-245,9-1 0,7-7 977,19-7 1,-2-6-1,10 4 1,-22-14-1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7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523 0 14661,'-23'72'133,"-1"-1"1,1 0-1,-1 1 1,-7 22 0,1 1-1,3-1-133,6-3 0,3-1 0,1-3-857,0-12 0,2-2 1,-1-3 363,-3 14 0,-1-5-272,3-16 1,-1-3-338,-2-1 1,-1-1-944,0-1 1,-1 0 2144,1-4 0,0-4 0,-2 10 1,9-29-1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08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2001 12118,'50'-80'230,"0"0"0,2 4 0,3 11-197,-1 30 1,3 6-1441,6-3 0,1 1 1339,5-1 1,2-1 50,-1-1 1,3-3 14,-9 0 0,3-5 0,-3 1 58,9-8 0,-1-3-32,-14 8 0,2-3 1,-3-2 47,-7-1 1,-3-3 0,-4 2-51,5-8 1,-5-2 44,10-17 0,-8 0 120,-23 24 0,-7 1-106,-2 1 1,-4 1-10,-3 0 1,-2 1 34,-1-40 570,-3 11-548,0 17 17,0 17 179,0 16-253,0 11 1376,0 10-1554,-2 4 426,-3 8-320,-5 22 292,-15 36-152,5-1 0,-3 11-830,0-5 0,-1 6 1,-2 3 712,3-8 1,-1 3 0,0 2 0,-2 1-665,-2 7 0,-1 1 0,-1 0 0,0-1 641,2-3 0,1-1 0,-1-1 0,1-2-92,-7 11 1,1-3 0,2-5-273,-6 13 0,3-8 117,9-24 1,3-5-432,-9 29-77,9-18 133,7-7 1738,6-20-1166,4-14 3005,9-16-3028,12-24-22,11-16 95,17-29 84,5-19 155,-22 36 0,0-2-85,0-1 0,0 1 161,22-39-63,-7 14 157,-7 25-325,-10 17-47,-4 19 70,-4 8-102,3 15 63,8 7 519,4 15-582,9 2-10,5-1-85,9-5-408,3-6-130,9-10 46,-1-6-12,1-7 219,-5-13 229,-9-16 146,-5-22 107,-11-23-51,-1-13 36,-22 38 0,0-1 183,13-47 33,-8 10 185,-2 19-275,-11 23-218,-1 23 0,-5 12 34,-5 30 381,-8 20-180,-10 32-151,9-25 0,0 2-31,1 2 0,2 0-164,2 2 0,2-1 117,0 39-6,5-13-112,11-18-163,9-15-190,14-13 358,9-11 102,7-12-1,4-5-11,3-15 12,1-14 5,1-20 73,-1-18 50,-6-9-33,-3-5 134,-13 8 39,-8 12-263,-14 20 122,-7 19-369,-5 10 242,0 12-1,-2 12 6,-2 10 0,0 11 0,-2 3-6,4-2-27,0-2-46,2-7 6,0-3-101,7-8 174,4-4 68,12-9 44,3-2 123,10-4-78,0-14-84,5-11 73,-1-22 38,-2-12-21,-3-8 139,-8 5 85,-4 4 55,-11 18-257,-3 13-185,-6 15-392,-2 7 392,-8 37 151,-7 12-45,-10 47-70,9-40 1,0 2-173,-1 6 0,0 1 136,3 1 0,0-1-381,2-3 1,2-2 217,0 44 63,5-24-35,8-17-16,11-19 151,11-17 0,14-11 264,11-7-214,7-18-50,7-13 45,7-22 506,-2-14-545,-5-8 128,-9-2 45,-13 3 23,-13 10-202,-11 16-112,-11 21-208,-4 11 287,-4 28 33,-16 29 129,-16 50-861,2-21 0,-3 8 732,7-21 0,-1 3 0,-1 1-514,-2 5 0,0 2 0,0-1 363,1-3 0,0-1 0,0-2-146,-9 20 0,0-2-277,1-4 0,-1-3 304,2-8 1,0-3 174,-1-4 0,0-3 95,3-7 0,0-5 207,-27 14 555,14-31-174,0-24 1070,9-33-986,-2-17-151,10-29-22,12-11 1643,7-14-2126,15 48 1,6-2-17,5-3 0,5 0 90,9 0 0,7 2-124,7 0 0,5 3 31,6 2 1,3 5-657,3 3 1,3 4 548,2 5 1,1 3-51,0 6 1,0 3-225,-6 4 0,-1 2-20,-6 4 1,-3-1-907,24-17-1810,-27-4 3120,-26-15 0,-14 22 0,-7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20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11495 1316 9766,'-37'-51'315,"0"0"1,2 3 0,2 6 25,-1 8-156,-6-3-106,-5 1-68,-6-4 39,-7 3-11,-5-3-33,-10-1-433,-5 1 429,34 18 1,-3 0-6,-1 1 1,-3 1 2,-2-2 0,-1 0 0,-4 1 0,-1 0 2,-1 0 1,-1-1-3,-2 1 0,0 0 0,-1 0 0,0-1-248,-1 0 1,0 0 275,1 1 0,-1 0-9,-7-1 1,-2-1-20,0 2 0,-1 0-534,-9-2 0,-2 1 534,-1 0 0,-2 2 75,2 1 1,-2 0-28,23 6 1,-3 0 0,0 0-790,-2 1 0,-1 0 0,-2 0 743,-9-1 0,-3 0 0,-1 0-4,-4 0 0,-1 1 0,1 1-408,2 0 0,0 1 0,2 1 410,7 1 0,0 2 0,4 0-22,-17 0 0,4 1 22,13 1 0,1 2 0,0 0 0,-2 2-13,-11-1 1,-6 0 12,18 1 0,-4 0 0,-2 0 256,-6 0 0,-2 0 0,0 0-254,0 0 0,1 0 0,1 0 128,8 0 1,1 1-1,5 0-125,-16-1 1,5 2-3,15 0 0,3 2 58,9-2 1,2 2-62,-2-1 0,-1 2-3,-4-1 1,-1 1 2,1 1 0,0 0-3,-1 2 0,2 0 0,3 1 0,1 0 3,1 2 0,1 1-3,0 2 1,0 0 2,-3 2 0,-1 2 0,-2 3 0,-1 1-42,-4 2 0,-2 2 39,-3 3 0,-1 1 26,-3 2 1,-1 0-30,-1 2 0,0-1 126,0 0 1,1 0-127,-1-1 0,2-1 3,2 0 1,1 0-1,0-2 0,1 1-17,2-1 1,0 0 16,0 0 0,-1 1 314,1-1 1,0 1-360,-2 0 1,-1 0 2,-1 1 1,0 1-18,-2 0 0,-1-1 37,-2 1 0,0 0 5,-2 1 1,-1-1-211,1-1 1,0 0 229,-1 0 0,1 1 0,2-2 0,1 0-3,4-1 0,0 1 3,3-1 0,1-1 0,5 0 0,1 0 172,4-2 0,2 1-172,2 1 0,3-1-9,3 0 1,1 0 5,3 0 0,1 1-34,1 1 1,1 0-40,2 1 1,1 1 5,-2 2 0,1 1 3,1 3 0,0 1 25,1 3 0,1 2-20,1 1 1,2 1-54,3 2 0,1 1 0,3 1 0,2 1-14,3 2 1,3 1 74,2 2 1,2 1 25,4 2 0,2 1-17,2 2 1,3 1 4,1 2 1,2 0-34,1 2 1,0 1-21,1 2 1,2 1 5,4 1 0,3 0 200,0 0 0,3 0-144,6-2 0,3 0 28,1-3 1,3-3-15,3-2 0,2-1 17,4-5 0,3-1 0,2-2 0,3-2 0,4-2 0,2-2 0,1-2 0,3-1 3,0-2 0,1-1 13,1-4 1,1 0-17,0-1 0,1-2 0,1-3 0,1-2 5,0 1 1,2-1-6,3-3 0,1-2 6,1 0 0,1-2-6,3-2 0,2-1 0,1-1 0,1-2-6,2-1 0,0 0 3,2-1 1,1-1-63,0-1 1,1 0 64,1 0 0,0 0-23,0-1 1,1-1-1,0 1 1,0 0-12,0 1 1,0 0-12,0-1 1,-1 0 16,0 2 0,0-1 25,-1 0 0,-1-1-36,0 0 0,0-1-23,-2 1 0,-1-2 23,-1-1 0,-1 0 19,-2-1 1,0 0 19,-2-1 0,0 0 0,2-2 0,0 0 25,4 0 0,1 0-3,2-1 1,2 0-23,6-1 0,1 1 3,2 0 0,2 0-3,1 1 0,1 0 0,0 1 0,0 0 2,-3 2 1,-1 0-3,-2 0 0,0 0 3,-4 1 0,0 0 25,-2-1 0,0 0-28,0-1 0,0 0 33,1-1 1,0 0-34,8-2 0,3 0-489,-26-1 0,2-1 0,1 1 487,10-1 0,2 0 1,1 0-27,5-2 0,2-1 0,0-1-259,2-1 0,1 0 1,-1-2 220,-3 0 1,-1-2 0,-2-1-77,-9 0 0,-2-1 0,-1 0 16,24-4 0,-4-1 74,-16 2 1,-3 0 45,-9 1 0,-1 0 6,-2 0 0,0 1 59,2-1 0,2 0 0,7-3 0,1 0 30,3-1 1,1 0-54,3 0 0,-1 0-8,-3 0 0,1-1-23,-1 2 1,-1 0-3,-1 0 0,-1 0 39,2 1 0,-1-1-42,-2 2 0,0 0 2,1-2 1,-1 1 22,-2 1 1,0 0-7,-2 0 1,-1 0 5,-2 1 0,-1 0 882,-5 1 1,-1-1-824,-1 1 0,-2 0 39,-3-3 0,0 1-36,0 0 0,0-1-23,-1 0 0,-1-1-5,2-1 0,1 0-23,-1 0 1,1-1-15,0-1 1,1 0-21,-1-2 1,1 0-3,-2 0 0,1-1 5,-1-1 1,1 0-6,-2 0 0,0-2 0,0 1 0,0-1-3,-1 1 1,-1-1-21,-2-2 1,-1 0 22,-1-1 0,-1-1 0,-3-1 0,-1-2 0,-1-3 0,-1-2 5,-1-2 1,-3-2-3,1-4 0,-2-3 31,-1-2 0,-1-3 22,-1-1 0,-2-1 44,-2-3 1,-1-1 70,-3 2 0,-2-1-43,-3 0 1,-2-1 25,-4 2 0,-3-1-25,-2 0 0,-2 0 28,-2 0 0,-2 0-23,0 1 0,-3-1-25,-4 3 1,-4 0-18,0 1 1,-4 1-40,-7 1 0,-2 1-34,-4 0 1,-2 3 2,-1 0 1,-3 2 22,-3 1 0,-2 1-40,0 3 1,-3 1-4,-2 2 1,-1 1 11,-1 1 0,-1 1-11,-1 2 0,0 2-3,0 0 0,-1 1 0,3 2 0,-1 2 0,-40-23 6,2 4-1,7 3 1,0 0 1259,2 3-1254,-1-1 40,-2 1-40,1-3 0,1 0 129,5 0 11,5 1 642,9 3-698,5 1-22,9 5 39,5-1 930,5 5-1042,3 0 517,1 2-517,-1 3 193,-1 1-193,-4 2-28,-1 0 28,-1 4-134,-4 0-354,3 3-397,-7 6-795,-17 2-1994,-5 12 3674,-15 3 0,37 0 0,11-2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5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21 183 6697,'-7'-16'2105,"2"4"-1650,5 12 418,0 0-257,-4-58-123,3 36-168,-2-41-325,3 55-39,0 4-62,0 6 95,8 22 6,11 18 56,13 36-56,-12-29 0,1 3-343,3 6 0,0 1 242,1 6 1,0 1-323,3 7 0,0 0-448,-1-4 0,-1-1 871,-1-1 0,-2-6 0,4 7 0,-13-28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6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1074 9043,'62'-31'-51,"0"1"1,0-1 0,28-15 0,-8-4-54,-28 1 0,-6-3-193,1 0 1,-3-3 254,-3-3 0,-4-1 42,-6 2 0,-5 0 42,-4 2 0,-4 0 67,-8 3 1,-3 2 315,2-37 702,-9 19-662,-2 21-171,-3 25-378,-7 11 419,-4 36-335,-10 22 56,2 42-6,10-31 1,2 3-120,2 8 1,2 2 93,1 4 0,2 1-25,1-1 0,2 1-62,6-4 1,3-1-82,1-5 1,4-2-194,7-7 0,6-4-112,1-6 0,5-5-384,10-11 1,4-8-1196,43 8 2027,-36-25 0,-3-3 0,3-3 0,-14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6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210 147 10013,'-8'89'145,"-1"0"1,-1-6 0,6-7-62,16 15 11,7-13-56,15-15 34,5-19 67,3-22-101,4-12 45,-1-27-84,1-16 6,-8-26-6,-10-19-6,-14-11-841,-13-9 799,-10 49 1,-5 1-144,-25-44 51,9 50 0,-4 3-190,-41-23-174,-5 15-169,-2 23-3844,9 11 4517,14 11 0,27 2 0,16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7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8825,'22'0'465,"-4"0"56,-18 0-134,2 125-119,5-44-609,0 10 0,4 3 433,1-39 0,4-5-30,4-1 0,3-1 38,29 36-94,13-15 48,7-21-194,9-21-45,2-14 6,3-22 56,-7-18 123,-9-20 5,-18-18 107,-19-9 196,-17-3-123,-11 5 246,-9 7-140,-7 15-268,-4 18-23,-7 15-62,4 11-11,4 19 690,6 14-662,5 22 34,13 16 11,18 5 0,20 2-5,20-10 5,13-13-84,5-17 84,5-17 0,0-9 0,-5-24 11,-9-11-6,-15-26 57,-19-13 78,-21-13-95,-11-5 39,-22-5-23,-12 5-61,-20 5-67,-14 13-162,-9 13-264,-2 12-381,3 15-554,14 5 601,14 10 1,21 5 0,9 5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7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8920,'22'13'860,"7"47"0,0 16-580,-11-28 0,0 4-1504,6 14 0,3 9 0,-1-4 1462,7 7 0,0-4-103,1-1 0,0-1 215,-1-7 1,-1-1-295,-2-7 0,0-2-51,-5-8 1,-1-2 787,18 26-753,-12-22 27,-5-19 101,-7-16 2291,-1-9-2359,5-5 593,5-14-693,13-2-50,10-14 16,11 8-27,8 8 10,9 9 46,7 26-372,1 14 377,-43-7 0,-1 4-106,32 34-79,-18 0 134,-25-7-44,-16-7-45,-34-9-264,-20-7-105,-33-10-90,-14-12-650,-11-14-246,10-25 1495,16-17 0,32 11 0,20 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7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8246,'25'70'107,"0"-1"1,-1 0-1,-1-3 1,-1-2-1,-2-3-272,1 7 0,-3-3-3218,-1-5 1,-2 0 3382,0-2 0,-2-6 0,2 7 0,-6-24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7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8192,'64'57'-364,"-1"-1"0,9 3 0,-17-1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5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278 647 14745,'60'74'89,"-1"0"1,-2-6 0,-5-6-90,5 1-39,3-10-213,-3-11-151,-3-14-6,-8-14 135,-12-9 61,-15-26-168,-9-16 258,-10-33 123,-18-19-429,5 38 0,-2-1 611,-5-3 0,-4 2 84,0 0 0,-1 2-11,1 5 0,0 3 53,-23-25-162,-1 23-62,1 23-28,-10 13-6,-10 32 1,-13 15-345,37-6 1,0 5 240,1 5 0,3 2-115,1 3 0,6 3-138,6 3 1,6 1-244,4 0 1,7 2 346,7 0 0,9 0-409,9-1 1,8-2 94,10-2 1,7-5 11,11-2 0,7-6-17,5-5 0,4-7 25,2-5 0,1-6 977,0-4 1,-1-5-98,-4-3 0,-1-6-14,-5-6 0,-1-6 243,-4-4 0,-2-5-95,-3-7 1,-1-4-127,1-5 0,-1-3-179,-1-1 0,-1-3-87,2-5 0,-1-1-116,-1-2 0,-1-1 23,-1-5 1,-2-2-6,-3-1 0,-3-2-3,-3-2 1,-4-1 46,-5 2 1,-3 1 75,-4 4 1,-4 2 154,-5 9 0,-2 3 0,0-25 727,-7 29-1159,0 23 375,-9 23-246,-4 34 16,-10 32 34,10-16 1,1 5-54,1 11 0,2 2 28,2 6 0,2 1-25,1-1 0,3 0 0,4-5 0,4-1 0,3-9 0,4-4-85,4-8 0,5-6 40,34 24-67,7-29-28,9-19 0,6-23 5,6-26 121,-40 5 0,-2-5-231,1-9 0,-3-4 273,0-3 0,-2-3 81,-4 1 1,-3 0-15,-2 2 0,-2 3 80,13-27 144,-11 19 585,-12 23-904,-11 15 155,-3 9-161,-2 13 540,2 16-534,5 18-319,5 22-482,8 9-582,6 9 147,-6-37 0,4 0-196,-2-1 1,2-2 1431,9 0 0,-2-3 0,1 4 0,-4-16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8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0 9391,'-10'81'-335,"-1"-1"1,5-7 0,15-13-405,71-20 73,1-18 666,-7-11 33,-16-18 745,-22-15-117,-19-16-16,-12-12-63,-10-2 90,-5 4 17,-3 12-689,-1 16-140,8 9 123,3 36 17,20 43 62,5-2 0,6 12-846,0-5 1,4 5 0,2 4 805,-2-9 1,2 1-1,1 3 1,1 0-23,1 6 0,2 2 0,-1 0 0,0 0-9,-3-5 1,1-1-1,-2 0 1,-1-3-17,6 12 1,-3-3 0,-2-4-320,4 16 0,-6-8 338,-8-22 1,-5-5-99,-5-10 0,-2-2-59,0 43-5,-5-9 129,-21-19 39,-19-26 73,-26-25 106,-24-44 629,35 5 0,0-7-688,-5-16 1,1-8-54,-2-6 0,1-5-77,1-6 0,2-3 155,3-1 1,3-1 0,6 0 0,4 1-187,8 3 1,4 1 40,7 7 0,5 1-34,7 6 1,8 2-141,10 6 0,8 4-25,6 4 0,7 5-36,13 4 0,7 5-110,5 3 1,7 4-701,21 3 0,4 3 238,0 3 1,1 2 806,-20 4 0,2 1 0,-7 0 0,-9 1 0,-7 1 0,35-3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8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484 986 8209,'-69'36'229,"1"0"1,0 0 0,6 0 0,3 2 0,11 3-129,9 11 0,12 4-319,7 1 0,7 1 274,4-5 0,7-1 112,29 43-28,15-19 6,28-20-29,4-26-117,3-16-145,-6-32 0,-5-25-51,-14-37 98,-31 18 0,-6-9-1037,-4-17 0,-5-8 1118,-5 17 0,-3-4 1,-2-1 16,-3-7 0,-3-2 0,-1 1 48,-1 1 1,-3 1-1,-1 3 84,-1 13 1,-1 2 0,-1 5 159,-3-8 0,-2 7 599,-17-22-269,8 36-296,5 15-326,7 18 43,10 23-43,9 58 39,14 0 0,6 10 99,-1 1 0,3 7 0,2 3-120,1-9 0,2 2 1,2 3-1,0-1-6,3 5 1,0 1 0,1 0 0,1-2-13,-3-4 0,2 0 0,-1-3 0,0-3-30,3 7 0,0-4 0,0-4-584,9 15 1,-1-8 265,-4-17 1,1-4-70,1-3 0,3-1-121,4 1 1,3-3-499,8-8 1,4-4 63,-5-4 1,2-7 971,3-11 0,-4-6 0,5 2 0,-20-11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9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1218 10606,'-73'26'242,"-1"0"1,6 0 0,14 9-153,25 60 72,12-3-1336,20-3 1174,28-12-123,20-11-311,30-14-367,9-20 90,6-15 94,-7-12 429,-19-28 188,-22-16 157,-25-31 252,-22-17 263,-21-3-472,-11 2 539,-13 15-487,2 24 299,3 22-596,5 22 340,5 31-233,10 13 84,9 29 22,10 6-56,24 3-28,13-5 5,28-9-89,9-17-39,8-14-17,3-19-106,-5-20 61,-3-26 217,-12-31-189,-36 12 0,-8-9-487,-3-18 0,-7-9 532,-4 13 0,-2-5 0,-3-1-552,-5-11 0,-4-3 0,-1-1 589,1-1 0,-1-1 1,-2 2 90,-2 10 1,-2 2 0,1 5-176,-4-14 0,2 10 436,4 26 1,1 9 546,-2-8-908,8 34 697,0 9-786,18 54 89,9 4 0,5 10-125,2 7 0,2 8 0,3 4 126,-2-6 1,3 3-1,1 3 1,-1 1-453,5 10 0,1 1 0,-1 3 0,-1-1 402,-1 0 0,0 1 0,-2-1 0,-1 0-163,-4-7 1,-1 0 0,-2-1-1,-2-2-503,3 16 1,-2-1 0,-4-4 101,-6-16 1,-3-2 0,-1-4 612,2 16 0,-3-10 0,-1 6 0,-5-38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1 500 11778,'97'-20'7,"1"1"1,-1-1 0,-4 2 0,-2 1 0,-6 2-42,8 2 1,-5 3-901,-11-1 1,-3 0 871,-4-3 0,-4-1 17,-8-1 1,-2-2 283,-6-2 1,-2-2-240,33-26 0,-28 2 649,-21 1-431,-19 7 97,-7 8-315,-13 10 1075,-11 11-1165,-14 5 268,-10 20-273,-4 14 28,4 24-46,12 18-234,12 4 117,11 1 79,11-9 50,12-11-117,11-17-96,13-14 169,5-15 145,-1-7 50,0-20 225,-4-14 33,-7-25 112,-5-16-28,-6-5-84,-8 0 196,-3 14-369,-6 17-135,0 23-353,1 13 174,4 41 179,13 25-3,-9-6 0,2 5-784,6 11 1,1 4 578,3 7 1,0 1-124,3 3 1,0 0-408,0-3 0,3-2 99,6-2 1,3-4-788,-3-7 1,3-5 1425,7-7 0,0-5 0,0 4 0,-7-23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19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11978,'20'70'61,"0"0"1,1 0 0,0-1-281,-1-7 1,1-1-891,1 2 1,-2-2-365,-2-5 0,-1-3 1545,6 38 0,-11-44 1,-9-20-1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20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9654,'0'0'0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20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6794,'42'68'180,"0"0"0,0 0 0,0 1 1,11 17-1,0-1 0,-2-6-149,5 7 0,-1-7-26,-2-4 1,-1-3-6,-7-9 0,-2-5-79,-6-11 1,-3-5 969,12 19-1165,-21-31 632,-14-15-1130,-14-22 72,-18-20 62,-15-23 504,-20-24 239,23 28 0,0-3 29,0-1 1,-3-7 785,-1-4 0,-6-10 0,1 0 0,4 12-918,4 3 1,-4 7 204,-46-26 1,7 36 61,46 108-160,5 3 0,4 5-331,14-20 0,3-1 222,1 4 0,1-1-42,2 0 0,2-1-286,3-1 0,5-1-395,6 3 1,6-2-939,3-6 1,5-2 1660,8-2 0,1-5 0,2 3 0,-7-19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20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136 0 9971,'-17'70'-133,"1"1"1,0-1-1,0-1 1,0-1-1,1-7 1,4-3-1,0-6 1,-6 27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20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0 424 12177,'88'-20'98,"1"1"1,-1-1 0,-15 4 0,1-1 0,1 0 0,0 0-99,1-1 0,1 0 0,-1 0 0,1 0-822,2 0 1,1-1 0,-1 1 0,-1 1 692,18-5 0,-2 2 1,-5 0-123,-19 4 1,-4 2 0,-4 0-33,11 0 0,-7 3-1526,21-2 1809,-27 7 0,-26 4 0,-18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21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0 314 9621,'91'-5'189,"0"1"1,0 0-1,0-1 1,0 1 0,0-1-1,0 1 1,0 0-1,11-2 1,3 0 0,1 0-1,-2 0 1,-6 0 0,-8-1-1,-11 0-1223,8-3 1,-14-1-1,0 0 1142,6-1 1,1-1-1,-13 0 155,19-9 962,-15-1-1013,-12 1 352,-21 0-1006,-28 2 442,-72-7 0,35 15 0,-38-4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6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51 974 14057,'41'-64'-37,"0"0"0,-1-1 0,0 4 0,-1 2 1,-2 6-34,0 6 0,-2 5-12,1-5 1,-1 1-376,-4 2 0,-4 0 457,17-43 511,-22 11-422,-12 11-83,-22 13 312,-16 17-313,-22 16 51,-19 16 101,-13 36-96,38-7 1,2 7-142,-1 13 1,3 7 101,2 7 1,6 4-68,4 4 1,6 3-12,7 1 0,5 1-81,2-1 0,5-1-183,8-4 1,6-3-263,2-3 0,10-5-130,22-4 1,11-7-73,2-3 0,7-6 784,22-6 0,-1-7 0,5 5 0,-13-16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21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47 813 11441,'-46'4'599,"49"0"-521,50-4 1,29-6-1111,-18 2 0,5-1 0,1-1 1047,12-1 0,2-2 0,0 0-6,2-1 1,-1-2-1,-2 0-9,-10 2 0,-2-1 0,-5 0 244,11-3 0,-7-1-244,-18 2 0,-7-2 529,14-16-709,-15-8-291,-22-9 40,-24-11 224,-36-7 123,-33-4 492,23 33 1,-5 1-429,-7 1 1,-3 2 19,-2 1 0,-2 3 33,-1 2 1,-1 4-31,3 3 0,-1 2 49,4 4 0,1 3 32,6 3 0,1 2 107,-37-2-127,23 7-64,28 1-73,19 0 73,15 3 962,27 12-783,23 11-109,0-3 0,7 2-318,10 1 0,5 0 301,13 5 1,4 0-1,4-1 0,1-1-788,-3 0 1,1 0 759,-1-1 0,-2 1-25,-9-2 0,-4 1-78,-6-1 1,-4 2 60,-10-2 0,-4 3-22,17 31 39,-31 8 50,-16 9 2,-40 11-30,5-41 0,-5-1-272,-13 3 0,-6-2 165,-7 1 1,-5-3-106,-1-3 0,-2-2-200,0-4 1,1-1-182,9-7 0,3-3-4357,-23 16 4928,38-20 0,16-11 0,15-9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23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61 9738,'0'-11'1916,"0"2"-1193,0 9 178,0 0-1102,-12-40 49,9 46 68,-10-9 84,13 79 22,0-16 1,0 5-551,0 9 1,0 3 527,0 11 0,0 2-28,2 0 0,2-1-221,3-8 0,3-1-144,4-2 1,4-2-123,4-12 0,6-2-107,10-1 0,5-2-403,-3-9 0,5-4 1025,8-5 0,-2-5 0,3 3 0,-11-18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24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268 284 9937,'-44'57'214,"0"1"0,0-1 0,-15 24 1,13-3-81,31-23 1,8-3 122,-2 44-72,13-17-62,16-20 235,15-19-353,21-17-5,11-13-89,9-10-1,5-22-230,-1-17 303,-8-30 17,-42 27 0,-5-3 25,-2-7 1,-6-3-24,-6-3 1,-4-2 45,-1-2 0,-4-1 33,-3 3 1,-5 0 18,-2 6 1,-5 1-101,-20-36-33,-14 24-158,-7 19 27,-3 22-250,-3 13-192,-1 13-172,7 22-230,4 15-202,25 48-717,7 6 1841,20-34 1,3-3 0,-3 4 0,5-14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25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36 10158,'0'-20'219,"0"4"-219,0 16 145,0 0 12,-16 90 28,12-20-503,-1 2 1,5 5 317,10-22 0,6-3-3,4-2 0,6-2 0,4-2 0,5-3-39,2-7 0,2-4-34,44 15-19,4-23-17,1-13 112,-3-27 0,-5-16 5,-13-25 208,-11-14 5,-15-3 270,-13 6 66,-12 16-554,-9 17-263,-5 19-45,-2 21 308,0 49 44,0-1 1,0 9-457,0 2 0,0 6 1,-2 3 420,-2 15 0,-1 3 1,-2 3-609,1-16 1,0 1-1,-2 1 1,-1-1 532,-1-4 0,-1 1 0,-1-2 0,-1-2-98,-4 12 0,-1-2 0,-1-4-391,-6 15 0,-2-8 264,4-23 0,-1-6-163,-16 33-96,7-24 550,5-14 1471,10-25-1381,4-17 2861,9-42-2693,2-24 33,2-42-177,0 39 0,2-3 68,2-8 0,2-1-48,3-6 1,3-1-60,4-2 1,3-1-6,4-1 0,2 0-9,3 1 1,2 1 67,0 2 0,2 1-45,0 4 0,1 2 25,-1 4 0,0 1-22,-1 5 0,-1 1-42,-2 6 0,-2 1 174,-3 6 1,-1 1-130,13-32 5,-12 14 6,-8 17 85,-9 13-186,-3 15-207,-2 10-275,0 7 1205,0 25-784,-3 18 61,2 38-340,-3 22 343,6-41 0,3 2-3,5 1 0,5 1 2,4-1 1,5-1-3,5-3 0,5-4 3,2-7 0,2-3 16,0-7 1,3-5-20,42 12-11,3-23-51,3-12 62,-4-30-56,-3-14 12,-11-31-68,-15-13 67,-33 33 0,-5-1 45,6-49 56,-12 0 45,-9 9-232,-17 17 142,-9 13-11,-17 21 0,-11 11 6,-3 15 33,-2 5-39,3 8-39,10 12 477,10 8-528,15 15 219,9 2-190,7 5-23,11-3 78,11 0-39,14-9 40,13-7-1,7-10 6,4-8 67,1-6-61,-3-17 44,-3-9 130,-10-20-35,-6-12-10,-13-7 61,-8-3 107,-9 0 10,-5 9 29,-2 11-96,0 14-246,0 13-145,0 11-135,-2 4 179,-4 18 95,-2 15 6,-6 26 0,4 19 0,-2 12-5,8 5-51,0-7-124,4-9-94,6-15-85,7-15 129,13-17 102,16-11-7,10-11 90,13-9-55,3-16 27,3-10 73,-9-13 0,-8 4 162,-17 4-89,-11 12-73,-12 8-45,-9 9-56,-3 3 68,0 4 33,2 9 0,4 5-6,5 10 6,4 0-45,8-2 45,3-9-5,11-6 5,7-7 5,9-11-5,7-13 84,0-13 45,-1-10-39,-9 1 78,-10 6 56,-11 8-107,-11 12-117,-8 7-67,-1 5 62,-1 4-35,9-2-27,11 2-6,12-5-39,13-3 56,11-6 45,7-8 11,5-4 51,-4-9 167,-5-5 46,-13-4 105,-11 1-21,-15 3 27,-11 6-50,-11 8-107,-4 9-218,-4 7-6,0 6-335,0 4-146,-6 2-269,-4 2-152,-4 11-44,1 9-67,6 16-69,16 10-580,14 0 1668,14-4 0,-10-19 0,-6-11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26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7538 1478 8237,'-52'-64'294,"0"0"0,0 0 0,0 0 0,0 0 0,-5-2 0,2 2 0,0 3 1,-4 1-1345,-4 1 1,-2 2-1,-2 3 1,-2 5 1051,0 7 1,-1 5 0,-3 4 0,-3-1-455,-12-2 0,-4 1 0,-2 3 0,-4 1 452,11 5 0,-3 3 0,-2 0 0,-1 2 0,0 0-115,11 4 0,-1-1 0,-1 2 1,0 0-1,0 1 0,0 1 116,-1 0 0,0 1 0,-1 1 0,1 1 0,0 0 0,-1 0-168,1 1 1,0-1-1,0 2 1,0-1-1,0 2 1,1-1 205,-14 0 0,1 1 0,0 1 1,0 0-1,1 0-19,3 2 0,0 1 0,0 0 1,2 0-1,-1 1 4,6 0 1,-1 0 0,2 0-1,0 2 1,2 1-97,-15 1 1,2 3 0,1 0-1,2 3 84,6-1 1,2 2 0,1 1 0,1 3 44,7 2 0,1 2 0,1 1 0,1 4-35,-18 9 1,2 5-1,2 2 8,2 4 0,2 2 0,2 5-12,2 4 1,1 4 0,2 3 7,0 4 0,2 3 0,1 2 71,19-14 0,1 2 0,1 1 0,1 2-69,2 2 0,2 1 0,1 2 0,1 1 1,3 0 0,1 2 1,2 1-1,2 1-1,3 2 0,3 1 0,1 2 0,4 0-27,4 2 1,2 2-1,3 0 1,3 1-2,0 0 0,3 1 0,3 1 0,4-1 0,7 2 0,4 0 0,5-1 0,2 0-19,3-2 1,2-1 0,5-1 0,5-2 9,7 0 1,4-2 0,6-2-1,2-2 9,6-1 0,3-3 0,4-2 0,3-2 53,5 0 1,4-4 0,2-2 0,2-2-43,5-1 0,4-4 0,1-1 1,1-3-41,-14-10 0,1-1 0,1-2 0,1-2 0,0 0 39,2-2 0,0-1 0,1-2 0,1-1 1,0-1 3,1-1 1,0-2-1,1-1 1,0-1-1,0-1 0,0 0 1,0-2 0,0-1-1,1 0 1,0-2 32,0 0 0,1-2 0,-1 0 1,1-1-1,0-1 11,0-1 0,0-1 1,-1-1-1,1 0 0,0-1-16,0 0 1,0 1 0,0-2-1,0 0 1,0-3-13,-1-1 0,-1-2 1,1-1-1,0-2 0,-1 1-6,-1-1 1,0-1 0,0 0 0,-1-1 0,0-2 45,17-6 1,1-1-1,-2-2 1,0-2-39,-3 0 0,-1-1 0,0-2 1,-1-1 21,-4-1 1,0 0-1,-2-1 1,-1-1 34,-8 1 1,0-1 0,-3 0 0,-1-1 75,15-9 1,-3-1-1,-5 0-38,-14 4 0,-4 0 0,-4-3 136,17-20 0,-8-5-64,-6-6 0,-8-9-89,-18 15 0,-3-6 1,-3-3-74,3-9 0,-3-5 0,-4-2 37,-6-6 1,-4-4 0,-3 0-31,-4 24 1,-2-1 0,-2 1 0,-5 1 168,-8-19 0,-6 2 1,-4 1-213,-2 2 1,-3 3 0,-4 2-2,-5 8 0,-4 2 0,-2 3 0,1 5 0,-2 2 0,-1 3 371,-15-17 1,-2 6-397,3 12 0,-1 4-34,-1 4 0,-2 5 109,-4 2 1,-5 4-149,-13-6 0,-6 3 27,22 17 0,-2 1 0,-1 3 327,-4 0 0,-2 2 0,0 3-340,0 1 0,1 3 0,1 3-96,-27 0 1,4 4-51,15 0 1,5 3-104,6 6 0,3 3 220,9 0 1,2 4-393,3 3 1,3 5 139,1 7 1,4 5-1406,-24 29 1980,13 9 1,30-30-1,9-13 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27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3934 0 9374,'-44'74'140,"0"0"0,1 0 0,-7 9 0,0 2 0,1 1-115,12-20 0,2 2 1,-1-1-1,-1 1-961,-2 3 1,-2 0-1,0 0 1,0-2 946,-11 19 0,0-2 0,2-3 17,8-15 0,1-4 0,1-2-25,-9 11 0,3-4 243,7-13 0,1-3-230,1-4 1,0-1 2,-3 2 1,-2-2 61,0-5 1,-2-2-21,-1-4 1,-2-5-15,0-6 1,-1-5-15,-4-6 1,-1-4-31,-4-3 0,-3-3 16,-4-2 1,-2-2-20,-7 0 0,-1-2-323,-5-2 1,-1-1 291,-4 1 1,-2-1-32,-2-1 0,-1 0-338,-1 1 1,0 2 382,0 1 1,0 0 13,2 1 0,3 0 3,2 0 0,3 0 515,7 0 1,1-2-516,9 1 0,3-2 25,8 0 0,2-1 65,-30-8 485,21-4-463,18-4 1513,13-7-1558,16-11 1015,5-13-1189,12-16 90,18-17 62,-8 38 0,5-1-48,7-3 1,3 0-1,0 2 0,2 2-14,0 4 1,0 3 16,22-23 0,-12 19-62,-21 21-123,-9 11 79,-20 16 106,-17 24 89,-23 25-33,14-13 0,-2 4-72,-5 9 0,-1 3 44,-2 4 0,2 3-578,1 2 0,2 1 592,5-1 0,3 1-23,5-2 1,6-1-80,6-4 1,4-1 120,2-2 1,6-1-6,7-6 0,7-1 11,28 40-28,-6-49 1,8-5-595,9-2 0,7-4 591,9-2 1,4-5-12,8-3 0,2-4 11,6-2 1,2-3-131,1-3 1,-1-3 152,-2-1 0,-2-1 28,-8-2 0,-2 0-48,-12 0 1,-4 0 841,33-2-674,-34-2 309,-23 0-516,-22-4 1218,-8 2-2244,-38-5-2994,-9 0 4020,-44-3 0,42 8 0,0 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1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1 659 11861,'52'47'21,"0"-1"0,1 0 0,-3 0 1,0 1-1,-6 0-44,0 15 1,-4 1-1080,0 0 1,-1 0 1084,-7-5 1,-2-1-7,-4-5 1,-1-3 526,9 29-549,-11-19 45,-11-22 439,-6-17-64,-5-11-157,-2-7-122,-14-14 1058,-11-13-1109,-18-22-6,-10-17-39,-6-15-161,30 37 0,1-2 180,-1-3 1,0-1-17,2 3 0,1-2 103,1 0 0,2 0-11,1 2 1,1 0 55,-16-42-146,6 6 174,10 4-78,8 4-101,9 1-12,3-2 7,18-6-85,12-3 53,-3 39 1,4 1 36,3 1 0,4 4-48,1 2 1,3 5-272,42-12 5,-3 22 40,-3 35 134,-14 28 16,-13 36-189,-32-29 0,-4 2 313,-4 4 0,-3 1 17,-2 0 0,-2 0 11,-5-4 0,-1-1 34,-11 40 257,-7-17-258,-2-15 164,2-18-220,8-11 18,6-12-23,5-10 555,3-3-555,7-1 109,14 7-104,17 9-5,23 15-5,12 13-179,-34-17 1,-1 3 135,0 2 0,-2 2-20,24 42 63,-18-1-1,-21-5 6,-12-7 6,-20-6-6,-12-7 51,-16-7-1,-16-5-5,-8-10-45,-9-7-286,-9-11-431,-5-6-66,37-10 1,-1-3-1319,-44-15 2101,1-16 0,45 13 0,16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1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9845,'14'13'-611,"-4"-3"611,-10-10-11,0 0-342,11 108-818,-2-65 1171,1 20 0,0-6 0,-1-39 0,-2-10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1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415 1 9940,'-90'25'76,"0"1"1,9 0 0,14 7-44,19 40 46,22 14-60,17-35 1,5 1-484,8 3 1,5 2 499,5 4 1,5 0 36,8 1 0,7-2-368,5 0 0,5-1 342,3-3 1,2-2-23,0-4 1,1-4-38,-1-2 0,-1-1 12,-4-7 0,-2-1-28,28 28 22,-23-10 6,-23-9 34,-13-5-34,-27-6 389,-20-2-826,-30-4 36,16-19 1,-7-3 438,-24-4 1,3-3 0,-12-1 0,39-2 0,1-1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1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6182,'0'0'0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6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1353 16555,'57'-20'33,"0"1"1,3-4 0,-1-3-34,-2-5 0,-1-3-1426,3-6 1,-2-5 1372,0-7 0,-5-5 11,-4-6 0,-4-3-127,-4-6 0,-5-3 127,-7-2 0,-4-2 42,-5 2 0,-3 1 31,-6 7 0,-3 3 205,-2 8 1,-2 5-237,-1-26-106,-13 26-51,-7 25 1376,-14 15-1382,-10 11 1068,-2 27-984,4 22 29,10 38 50,20-28 0,4 3-154,5 8 1,4 3 7,7 8 0,5 1-86,3 4 0,3-1-29,5 0 1,2-1-408,0-2 0,0-1 494,-5-8 1,-2-1 80,-2-6 1,-3-2-217,-6-8 1,-4-3 280,3 37 28,-25-19 146,-16-16 39,-24-15 33,-18-13-56,-5-13-162,3-7-184,7-15-1212,24-33-4489,18-17 5885,18-34 0,9 44 0,0 6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2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1 677 12472,'71'-41'224,"0"-1"0,0 0 0,8-3 0,2 0 0,0 0-150,-1 2 1,2 1 0,-1 1-1078,2-1 0,1 2 1,-3 1 856,-10 7 0,-1 0 1,-4 5-491,16-3 0,-5 7-154,-12 8 1,-2 5 938,3 10 1,-5 2 0,7 0 0,1 5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2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1 706 10148,'83'-23'456,"0"1"0,0 0 0,9-5 0,1-1 0,2-3-347,-23 6 0,1-2 1,1-1-1,0 0-1094,5-1 1,2-1 0,0 0 0,-2 1 1027,-3 2 1,0-1-1,-2 2 1,-2 1-44,11-3 0,-3 1 0,-4 2 206,14-2 0,-8 4-296,-25 8 1,-4 3 757,26-2-1099,-23 6 200,-10 3 18,-20 2 2579,-11 2-2983,-13 1 593,-27-2-1539,-6-2 1563,-19-8 0,22 7 0,9-4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2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1 920 10862,'83'-25'205,"0"1"0,1 0 0,8-2 0,3 0 0,0 1-191,-21 6 0,0 2 0,1-1 0,0 0-1103,5-1 1,1-1 0,0 1 0,-1-1 1090,-5 2 1,1-1 0,-3 0 0,-1 1 17,10-3 1,-2 1-1,-4 0 365,16-6 0,-6 3-385,-21 5 0,-3 0-25,-7 1 0,-2 1-132,41-12 817,-9 0-789,-26 5-39,-24 1-291,-28 0-173,-40-3 245,-24-3 331,11 11 0,-4 0 981,-8 0 1,-3 0-926,-5 1 0,-1 0 123,-4 1 0,-1 1-59,-1 1 1,-1 2-21,3 2 1,1 2 155,2-1 1,1 2-126,6 4 1,1 0 30,8 0 1,3 0 55,-31 2-55,27 0-107,24 0-118,16 0 118,20 0 1140,25 4-978,30 8-44,-14-5 0,3 2-82,11 3 0,3 0 0,10 0 1,1 0-729,7-1 1,1 0 694,1 0 0,0-1-1,-1 0 1,0 0-200,-8 1 1,-1 0 196,-5-1 0,-3 2 0,-9 0 0,-3 1-5,36 15-79,-24 0 84,-22 2 600,-19 1-521,-15 4 1630,-9 14-1557,-22 17-46,-14 17-195,5-32 0,-4 1 89,-5 4 0,-3 2 0,-3 4 0,-2 2-581,-2 0 0,-1 1 236,-2 3 1,1 1-141,2-1 1,0 1-225,0 3 1,1 0-2236,8-7 1,2-1 2943,5-4 0,4-5 0,-2 5 0,16-25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5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131 392 12225,'-73'-42'488,"15"-1"-477,65 2-11,11-3 0,14-5 0,14 1 0,9 4-6,4 6-95,2 14-83,-5 10-58,-5 9 46,-7 28 84,-10 18 39,-14 35 62,-9 21-263,-11-42 0,-4 1 260,-5 2 0,-4 0 8,-3-1 1,-3-1 5,-7-5 0,-2-3 0,0-4 0,-2-3 11,-26 28-11,3-13 0,7-11 6,7-11-6,11-7 11,8-10-11,12-6 157,5-7 100,11-2 544,21-2-661,27-11-45,33-9-513,-32 4 1,2-2 349,6-3 1,3-2-396,14-2 1,2-1-2084,-5 2 1,0-1 2545,6-1 0,-7 1 0,7-1 0,-27 7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7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24 805 10410,'-13'16'-11,"3"-4"11,60-35 0,28-18-1555,-32 19 1,2-1 1481,17-10 1,8-4-1,-4 2-92,1 0 0,-4 0 167,-2 0 0,-1-1-78,-7 2 0,-3-1 76,-8 3 0,-5 0 269,23-29 648,-23 7-593,-17 7 130,-13 9-12,-6 8-78,-4 11 1292,0 7-1656,0 6 499,-4 4-572,-2 9 73,-6 16 6,0 16-6,0 22 39,6 9-33,2 4-6,18-3 0,11-9 0,22-11-157,11-11-50,12-14 33,1-12 73,3-9 96,-6-16 5,-7-14 112,-13-18 39,-13-14 101,-11-5 73,-12 4 61,-7 6 46,-3 14-432,-2 15-73,0 11-123,0 12 190,0 31 6,9 38 19,0-4 1,3 10-629,1-10 1,2 5-1,1 3 609,3 13 0,0 2 0,2 2-568,0 6 0,2 2 0,-1-2 415,-3-6 0,0 0 0,-1-4-88,-4-10 0,-1-3 0,-2-4-143,0 15 1,-3-6-49,-4-16 1,-3-4 89,-5-5 0,-4-2 95,-4-2 1,-6-1 33,-8 1 1,-6-4 167,-6-3 0,-5-6 45,-8-5 0,-3-6 308,-2-8 0,-2-7-5,-4-5 0,1-6-9,2-10 0,2-7 42,2-3 0,3-6-12,6-8 1,5-4 11,5-2 0,6-2 107,-11-42-230,21 1-123,22 4-85,29 0-5,-5 39 0,7 1-530,17-5 0,8 0 532,17-6 1,6-1-5,-20 15 0,1 0 1,1 1-11,5-2 1,2 0 0,-1 1-53,-5 1 1,-1 1 0,-1 1-41,20-13 0,-3-1 0,-5 0 1,-4-2-46,-8 0 1,-3-3 19,-2-3 0,-4-3 51,-4-1 0,-6-2 491,-9 2 0,-5-1-413,-9 4 0,-4-1 39,-6 7 1,-4 1 77,-6-37 1482,-20 17-1560,-11 19-34,-19 14-5,-4 16 273,-1 10-329,-1 13 28,6 22 22,3 15 12,15 27-6,12 13 73,11 8 904,21 5-904,16-4-34,22-7-6,20-14 29,11-13-57,-35-33 1,3-5 93,0-4 1,2-4-100,3-1 0,0-5-17,0-3 1,0-5 10,-3-3 0,0-5-11,-4-5 1,-2-4 16,31-39 5,-17-9-5,-17-9 51,-18 1 111,-13 1-11,-8 10 40,-6 11-180,-8 15-11,-8 13-73,-9 13-67,-7 8 703,-7 16-619,-9 17 17,-3 23 33,-2 20 39,10 15-39,10 3 1,17-1-35,9-7-49,9-15 44,13-11 45,7-19 118,15-11 5,5-12 28,5-7-28,3-15-50,3-12 313,0-20-285,-3-14-51,-3-6 62,-10-1-61,-5 1-1,-11 5 45,-4 7 45,-8 5 23,-2 7-51,-4 5 11,0 3 28,0 6-16,0 3-7,0 6 24,0 4 27,0 5-6,0 2-173,0 4-336,0 0 308,0 20 28,3 9 0,9 26 0,8 11-168,12 8-190,5 3-191,5-3-280,0-5-280,-2-7-61,-5-11 43,-3-13 433,-6-14 481,-6-13 213,-6-23 34,-8-18 111,-1-24 415,-3-13 253,2 2-85,0 9-308,2 16-370,-2 17 1,5 13 27,2 9 124,6 13-79,7 12-123,6 16-22,4 9-96,0 0-33,-3-7-118,-6-8 34,-6-11 235,-9-9 45,-4-6 268,-5-4-223,-1-11-34,0-14 201,4-21-217,4-20-29,11-15-11,13-5-413,12-2 351,13 7-111,9 10-365,4 11-661,12 9-4897,-9 13 6096,0 8 0,-35 14 0,-13 7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7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721 29 10472,'14'-16'22,"-4"4"-22,-10 12 297,0 0-246,-61 98-12,43-45-363,-14 14 0,2 2 369,29-6 89,2-1-134,9-6 33,2-9-27,5-7-1,-2-10-5,-7-7 481,-2-7-481,-4-4 67,-7-1-61,-16-1 16,-17 6-22,-28 0-101,-14 4 17,-13 0-415,1-4-11,5-1-476,13-5-986,19-2 1972,17-4 0,21-2 0,10-2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8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9554 318 8780,'-89'-21'474,"0"1"1,1 0-1,3 2-365,15 3 1,1 0-1474,-12-1 1,-5 0 1387,20 5 0,-2-1 1,-3 0-14,-12-1 0,-2 1 0,-3 1-501,-7-2 1,-2 1-1,-2 1 501,22 3 0,-1 0 1,0 1-1,0 0-11,1 1 0,1 1 0,-1 0 0,2 1 2,-21-1 0,2 0 0,0 2 1,2 1 1,-1 1 0,2 0-3,1 0 1,0 0 0,0 1 20,-4 0 1,0 0 0,-1 0-23,-2 0 0,-1 0 0,0 0 0,-2 0 0,0 0 0,0 0 2,24 0 1,0 0 0,-1 0 0,1 0 12,0 1 0,-1 0 1,1 1-1,0-1 21,0 1 1,0-1-1,0 1 1,1 0 26,-1 0 0,1 1 0,0 1 0,0-1 11,-25 1 1,0 0 0,1 0 18,0-1 0,1 0 1,0 1 8,1-1 1,0 1 0,1 0-4,2-1 0,1 1 0,0-1-34,4 1 1,1 1-1,0 0-17,4 0 1,1 0 0,1 1-115,1 0 1,2 2 0,0-1 78,1 1 0,1 1 0,0 0-13,1 1 0,0 1 0,2 0 13,2 0 0,2 1 0,1 1-276,-28 4 1,3 2 296,13-1 0,4 1-4,7 0 1,3 1-28,0 2 0,1 2-3,-4 3 0,-1 3 0,-9 3 0,-1 2-23,-3 4 1,1 3 19,-1 1 0,3 3-11,3 3 0,3 3-20,7 2 1,3 3-57,6 2 1,3 4-60,6 4 1,4 3 66,4 3 1,4 3 36,4 3 1,3 2 10,4 2 0,3 1 34,3 1 0,4 0-28,3 0 0,4-1-6,3-2 1,3-1 13,0-2 1,4 0-9,5-4 0,4-1 25,2-3 0,5-2-17,6-1 1,5-3 19,6-3 0,5-1 17,6-2 0,3-2 22,7-1 0,5-3 14,13 4 1,5-3 26,-17-18 1,2-1 0,4-1-18,12 3 1,4-2 0,3-2 31,-14-7 0,1-2 1,3-1-1,0-2-65,5 0 1,1-1 0,2-2 0,0-1-152,1-2 0,2 0 1,-1-2-1,1-1 138,-3-1 0,0-2 0,0 0 0,0-1-17,-1-1 0,1-1 0,0 0 0,-1 0 0,0 0 0,-1 0 0,0-1 0,0 0 0,2-1 0,-1 0 0,1 0 0,0 0 0,2 0 0,-1 0 0,1 0 0,0-1 8,0 0 0,1-1 1,0 0-1,0 0-8,1 0 0,0-1 0,1 0 0,0 1 0,1-2 0,0 1 0,0-1 0,0 0-2,1 1 1,-1-1 0,0 0 0,1-1 1,-1 0 0,1 0 0,0-1 0,-1-1-9,-1 1 1,-1-2-1,0 1 1,0-2 5,-2 0 0,0-1 0,-1-1 1,-1-1-8,-1 0 0,-1-1 0,-1-1 1,0 0-161,-3-1 0,0 0 1,0-1-1,-1-2 153,21-5 0,-1-2 1,-2-2 12,-2 0 0,0-3 1,-3-2-1,-2-2 0,-2-3 0,-2-1 2,-1-2 0,-2-2 1,-2-1-311,-3 0 1,-2-1 0,-2-1 311,-5 1 0,-3-1 0,-1 1 0,17-15 0,-4 1 196,-9 3 0,-3 0-168,-7-1 0,-1 0-23,0-4 1,-2-1-98,1-4 1,-2-11 323,-16-1 0,-2-13 1,-1-3-1,-5 9-162,-4 14 1,-4 6 0,-1-6-36,3-14 0,-1-9 0,-3 1 0,-8 13 551,-14 2 1,-6 8-514,2-3 0,-4 0 36,-5 4 1,-3 1-57,-1 2 1,-2 3-38,0 3 1,-3 3-14,-3 4 0,-1 3-6,-3 2 0,-2 3 0,-2 2 1,-3 3-26,-4 1 0,-3 2 28,-2 0 0,-3 1-3,-4 3 0,-1 0 0,-4 0 0,-1 1 0,-1 2 1,-1 1-21,0 0 1,1 2 22,1 2 0,1 2 0,5 2 0,1 1-3,3 3 0,3 2-2,-37-8-1,15 6-5,14 4 2034,13 4-2056,11 3 1876,6 1-1927,6 0 786,0 0-1368,1 3 304,-7 14-921,-19 26-408,-6 13 1684,-10 17 0,28-34 1,11-9-1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39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0 365 9687,'93'12'231,"0"-1"1,0 0-1,-2-1-178,-15-4 1,0 0-986,7-1 0,1 1 957,2 1 0,-1 0 14,1-1 1,-1-1 69,-6 1 0,-1-1-28,-6-2 0,-2-2-31,-9 2 1,-2-2 701,39-1-696,-24 0 39,-21-2 383,-19-5-478,-17-7 82,-9-8-144,-7-10 1206,-9-5-1206,-12-11 12,-13-2 50,-14-3 5,-1 3 1,-4 6-6,3 7 0,7 9 20,4 8-14,9 6 39,7 5 28,4 4-12,8 2-61,4 3-5,5 0-348,1 0 353,14 0 89,12 8-55,27 9-28,19 11-6,17 8-679,-40-18 0,0 0 679,2 0 0,-1 1-3,-2-1 0,-2 0-47,34 17 50,-16 1 0,-20 3 17,-11 1 72,-15 7-33,-6 1 17,-8 4 1302,-2-1-1297,-9 1 62,-9-1-101,-11 1 17,-12-1 17,-7 1-28,-11-3-39,-7 1-6,-10-3-163,-4-1-386,-6-1-743,5-3-2,4-2-1993,14-6 3287,16-12 0,23-9 0,11-9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1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21 10662,'-7'-11'700,"2"2"-700,5 9 376,0 0-113,-16 106-157,9-18-1144,-3 4 1,1 7 1037,6-22 0,2-3-45,0 5 1,0 0-296,1-2 0,0 0-105,0-5 0,0-1-283,6 0 0,1-2 728,-1-8 0,1-5 0,8 14 0,-4-26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1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1003 11037,'52'-45'44,"1"0"1,0 1 0,22-22 0,-5 5-23,-28 25 0,-4 1 14,1-6 1,-1-2 44,-5-1 1,-2-3 145,-4 1 0,-3-1-40,-4 0 1,-3 0 143,7-38 5,-10 11 117,-8 15 331,-5 15-784,-1 17 65,0 13-536,0 9 490,-5 44-30,-5 16 11,3-3 0,-1 6-303,-1 7 0,1 3 241,2 7 0,1 2-154,1 4 1,1 1-90,1-2 0,2-1-15,2-6 1,3-1-115,2-6 0,4-2-82,1-7 1,4-3-90,9-4 1,4-3-1150,25 31 1754,15-21 0,-34-27 0,-7-16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6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4 821 12494,'-2'11'1535,"0"-3"-919,2-8-314,0 0-302,141 0-964,-91 1 1,4-2 806,18 0 0,10-2 0,-4-1-78,3-2 0,-3-3 100,1-3 1,-1-4 109,-5 0 0,-3-3-23,-8-2 1,-4-3 80,-10-3 0,-5-4-33,16-38 129,-30-13 56,-16-9 84,-29-3-57,-11 3-27,-17 11 106,-3 17-106,8 21-185,11 17-168,12 15 140,9 7 1443,5 19-1365,9 16 34,14 33-84,16 26-229,-11-35 0,3 2 147,1 5 1,0 1-516,2 0 1,-2 0 503,-3-3 1,-4-1-40,-6-7 1,-3-1 1,2 37 91,-41-14 33,-25-14-559,5-33 0,-8-4-68,-21 0 0,-6-3-504,-2-4 0,-2-2 1040,-11-2 1,6-2 0,36-4 0,6-3 0,-22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1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337 220 9750,'-62'63'115,"0"-1"1,6-4 0,14-3-60,28 11 588,9-5-644,17-5 219,10-9-269,18-11 161,8-10-61,6-14 73,-4-9-39,-1-24 336,-5-18-291,-10-27-17,-7-17-341,-14-11 336,-6-2-102,-7 1-5,-14 12-39,-8 13-258,-17 17-336,-9 17-89,-9 16 78,-7 11-303,-5 13-296,1 27 1243,8 10 0,27-4 0,12-9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2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12 442 13385,'9'-37'-124,"-2"25"225,-12 58 34,0 26-91,-5 12-38,6 9-259,1-1 258,3-9 70,5-11-91,8-15-164,10-15-38,9-11 33,5-15 45,5-7 67,4-7 29,5-19 44,-3-9 228,3-20-228,-7-3 51,-4-1-51,-10 8 145,-11 8 51,-7 12-196,-8 12-56,-2 5-67,-2 5 89,1 5 34,3 11 0,8 8 34,6 10-28,11 2-6,9-4-6,11-4 6,7-10 0,8-9 39,0-5 12,1-13 77,-7-14 108,-5-17-29,-11-20-73,-10-11-33,-13-12 151,-9-9-947,-7-7 751,-4 1 17,-12 3-244,-8 12 171,-13 10-89,-7 15-169,-10 11-240,-9 15-214,-13 10-386,-7 12-257,2 9-348,16 31-4325,19 6 6028,25 25 0,11-29 0,7-7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2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0 12362,'-5'86'63,"0"-1"1,1 1 0,-1-3 0,0-1 0,1-5-235,0 10 0,1-3-1546,0-1 1,1 1 1094,2 3 0,0-1-336,0-11 1,0-3 957,2-1 0,0-7 0,-1 4 0,2-25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3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1395 10769,'-22'-11'1187,"4"2"-1117,61-5 0,25-2-70,9-7-576,9-3 0,4-5 539,-31 7 1,-5-3-478,4-6 1,-2-3 541,-2-6 0,-3-4 25,-3-3 1,-3-5-30,-3-3 1,-5-3 47,-2-2 1,-5-1 22,-2 0 1,-4-1 38,-2 0 1,-3 1-182,-2 4 1,-2 2 228,-2 5 0,-2 1 98,5-32 275,-5 20-337,-7 17 780,0 19-998,-4 13 582,0 9-812,0 6 761,0 23-402,0 24-51,-1-1 1,-2 7-448,-2 10 1,-3 4 393,-2 15 0,-4 4-22,-4 3 0,-2-1-3,0-3 0,-2-1-65,-1-1 1,-1-2-51,3-13 1,1-4-353,2-5 0,1-5-160,-9 27 84,10-28 470,8-28 73,5-13 202,3-11 756,2-15-953,9-7 623,9-18-471,8-4-62,6 3-95,-4 10 0,-1 15 84,1 7 124,5 12-52,9 14-116,15 14 16,11 15-56,15 3-318,-40-26 1,3-2 163,1-1 0,1-4-8,2-3 0,1-4-23,-2-3 0,0-2-244,46-1 199,-6-14 12,-13-14 218,-9-19 185,-14-18 196,-11-12-62,-13 2 6,-11 3 106,-10 13-156,-7 14 333,-3 17-608,0 11-22,0 9-67,0 3 22,-5 0-40,-3 10-190,-6 10-347,0 18-571,5 28-3953,4 6 5168,8 15 0,-2-39 0,3-13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3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219 243 12589,'-53'82'308,"-1"1"0,6-3 0,10-1-235,25-18 0,6-1-426,2 0 1,5 0 352,10-5 0,6-1-26,2-6 1,5-3 25,45 29-28,9-26 23,6-23-1,1-17 6,1-25 51,-10-17-12,-10-30-34,-21-23-5,-29 37 0,-5-2-25,-2-5 0,-5-1-12,-3-2 1,-5 1-99,-5 0 1,-3 2-166,-3 1 1,-3 3-217,-7 6 1,-1 1-216,0 0 1,-1 0-2502,-22-31 3296,12 3 1,18 35-1,12 13 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3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860 1 9360,'-18'87'248,"0"1"0,0-1 0,0 1 0,-2 4 0,-1 2 0,0 0 1,-2-1-1220,-1 2 1,-2-1 0,0 1 0,-1 0 1007,4-17 0,0 2 0,-1-1 0,0 0 0,0 0-22,-5 15 0,-1 0 1,0 0-1,0-2-15,1-5 0,0 0 0,1-1 0,0-4-129,-5 15 0,1-3 1,2-3-173,4-10 0,2-3 1,2-4-116,-5 14 0,5-6-270,9-11 0,4-4-948,3-15 0,2-2 1634,4 43 0,0-45 0,0-16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4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531 268 10511,'-25'90'248,"0"0"1,-1 0 0,1 0 0,0-1-1,0 1 1,-4 10 0,0 2 0,0-4-1,0-4 1,3-10-1368,-4 4 1,1-9-1,1-5 1141,-9 23 1,4-12-17,0-6 1077,10-26-770,8-27 695,9-13-795,2-24-141,4-29-38,13-49 27,3 14 1,6-9-542,2 10 1,5-4 0,4-2 480,-2 10 1,2-2-1,3-1 1,2 1 0,5-5 1,3 0 0,2 0 0,2 2-379,1 3 1,2 2 0,2 2-1,-1 3 361,15-10 0,0 5 0,0 6-164,-6 11 0,-1 5 0,-1 7 151,11-2 0,-3 9 11,-15 13 0,-2 5-89,32 2 56,-17 17 50,-5 27 50,-23 24-50,-15 39 754,-38-29 0,-16 2-902,-18 15 0,-16-1-266,14-31 0,-7 0 0,-5-1 1,0-1-323,-6 3 1,-2-2 0,-2 0 0,-2-2 735,-8 0 0,-4-2 0,1-2 0,9-3 0,12-5 0,6-3 0,2-3 0,-12-1 0,1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4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11564,'0'9'78,"0"-2"214,0-7 49,0 0-167,118 23-28,-33-12-1070,9 3 1,4-1 723,-31-8 1,-4-2-364,0 0 1,-1 0-80,-7-2 1,-4 0 641,30 1 0,-40-2 0,-20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4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16 9962,'-11'16'672,"3"-4"-112,99-2-100,-10-7-1381,10 3 0,7-1 1002,-19-5 1,0 0-82,13-1 0,1 0-264,-2-1 1,-1-2-401,1-1 1,-1-2-1373,-5 1 0,-3-2 2036,-9-1 0,-6 0 0,11 0 0,-32 2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5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1 234 10186,'88'-21'31,"1"0"1,0 0-1,0 0 1,0 0 0,5 6-1,-3 0 1,-14-10 0,1 0-1,-1 1 1,0-1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00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8 190 10427,'-4'0'-56,"0"0"863,4 0-12,152 35-1990,-90-30 0,4-3 1,7 0 1252,16 6 1,10 3 0,5-1 0,-1-3-407,-17-7 1,1-2 0,1-2 0,1 0 0,1-1 376,5 2 0,1-2 0,1 1 0,0-1 1,0 0-148,1-1 1,0-1-1,0 0 1,0 0 0,-1 1 126,0-1 0,0 0 0,0 1 0,-1-1 0,0 2-237,-1 0 0,0 1 0,0 0 0,0 0 0,0 1 238,1 0 0,1 1 0,0-1 0,0 1 0,1 1-42,1-1 0,0 1 1,1 1-1,0-1 0,0 1 60,-16-1 0,2 1 0,-1-1 0,0 1 0,0 0 0,1 0-17,-2 0 0,1 0 0,0 0 1,0 0-1,0 0 0,-1 0-1,16 0 0,-1 0 0,1 0 1,-1 0-1,-1 0 1,-3 0 0,0 0 0,-1 0 1,-1 0-1,0 0 24,-6 0 0,0 0 0,-1 0 1,0 0-1,-2 0 14,15 0 0,-1 0 0,-2 0 0,-1 0-5,-8 0 1,-1 0 0,-2 1 0,-2-2 33,14-1 1,-3-2-1,-3 1 230,-15 0 0,-2 1 0,-6-2-255,9-4 0,-7 0 1532,20-6-1316,-41 4 2189,-20 2-2317,-14 1 2625,-7-1-3674,-16-2-872,-25-4 396,-14 8 1,-10 2-1822,-9-2 1,-5 2 3204,-29 1 0,3 2 0,42 0 0,6 0 0,-40 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5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10279,'74'48'107,"0"0"1,-1 0 0,-1-3 0,0 0-1,-4-6-68,10 0 1,-4-5-268,0 2 1,-3 0 305,-6-1 1,-3 1-9,-9-2 0,-5 2 265,-7-4 0,-5 3-189,18 32-18,-19 4 7,-19 2-74,-7 8-49,-14 5-12,-14 7-23,7-49 1,-7 7 22,-18 21 0,-14 17 0,-2 0 0,11-16 0,11-17 0,1-1 0,-10 12 0,-1-1 0,1 1 0,0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6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816 258 8018,'7'-11'2443,"-2"2"-1777,-5 9 712,0 0-1008,0-12-101,0 9-73,0-10-73,0 13 2050,0 0-2066,0-3-107,0-3-6,0-8 1,-3-6-29,-7-4 28,-6-5-44,-10 2-17,-6 0 27,-7 5-33,-12 4-11,-11 6 45,-11 6-239,-12 4 245,-3 9-6,2 8-101,10 10 33,21 9 34,19 6 6,19 7 34,15 7 33,28 9 50,18 8-50,-7-31 0,4-2-1082,6 2 1,3 0 1078,5 0 1,2 1-26,1-2 0,1-1-189,-1 0 0,-1-1 217,-2-2 0,-3 0-8,-5-3 0,-2-1-26,30 25 31,-19-9-238,-19-6 17,-15-8 112,-13-4 2204,-7-6-2092,-24 1 578,-15 2-578,-30 0-6,-20-2-248,37-12 1,-2-2 247,-3-3 0,-1 0-75,-2-2 0,1-1-202,2-1 0,0-2-95,2 0 0,0 0-580,-41-1-27,13 0-270,19-4-829,23-5 2084,19-4 0,13 2 0,7 4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7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764 68 9750,'0'-7'201,"0"2"141,0 5 481,0 0-823,-26-25 0,14 19 0,-25-18-39,19 24 39,-6 1 0,-2 7 39,-5 4 11,-1 8 57,-7 6 38,-5 5 130,-7 9-51,-9 7-45,-3 7-225,-5 6 118,6 3-4,7 4 55,9 6 11,13 7 1,11 7-7,10 8-44,9-45 0,4 1 25,7 0 1,4 0-24,2-2 1,5-1-6,8-4 1,6-3-10,2-4 1,5-4 25,3-4 0,3-5-6,3-5 1,2-4-29,3-3 1,0-3-34,0-4 0,0-2-31,-1-1 0,-1 0-12,42-2-66,-17-6 5,-19-2-84,-19-8-307,-17 0-371,-13-5-554,-9 2-454,-36-6-5114,-10 4 6957,-31 0 0,36 10 0,7 4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7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13110,'13'82'214,"0"1"1,1 2 0,1-2-212,-1-7 0,0-2-498,2 3 1,0-1 519,-1-5 1,1-2 10,0-8 1,0-4 91,16 33 18,-1-26 347,-1-24-263,3-20 264,1-11-208,8-22-90,7-18-62,9-25-72,-26 16 0,-1-3-377,5-7 1,-1-2 339,0-3 0,-2-1-3,2-4 1,0 1-446,-3 3 0,-1 2 355,-2 3 1,0 3-376,24-28-447,-9 21-443,-3 25-628,-11 20-2183,-2 31 4144,-16 15 0,-3-7 0,-9-5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8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0 274 11050,'97'-5'342,"1"0"1,-1 0-1,-19 1 1,1-1 0,0 0-1,-1-2-238,20-2 1,-1-3 0,0 1-1014,-18 3 1,0-1 0,1 1-1,-1-1 926,-2 1 0,0 0 0,-2 1 0,-1-1 11,13-2 0,-3 1 0,-2 0 240,-10 1 1,-3 0 0,-4 0-269,11-1 0,-5 0-135,-13 0 1,-3 1-678,35-4-398,-3-2-722,-10 4 2113,-13 0 1,-28 6 0,-20 0-1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8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1 555 10443,'77'-1'199,"1"0"0,0 0 0,-1 0 0,4-1 1,1-1-1,-1-1 0,0 0-40,-1 0 1,-1-1 0,-1 0 0,1 0-1109,-1-1 1,0-1 0,0 1 0,-3-1 1099,17-1 0,-3 0 0,-3 0-43,-12 1 1,-2 0-1,-4 0 304,13-2 1,-5 0-296,-13-1 1,-3 0-62,-7 0 0,-2-1 267,-2-1 0,-1-1-503,3-2 1,1-3-263,-3 2 0,2-4-239,8-9 1,2-3-1526,-5 0 1,0-2 2205,7-9 0,-4 1 0,6-4 0,-18 9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8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5 548 11945,'-2'2'1305,"0"-1"-896,2-1-241,109 0-134,-27 0-634,7 0 1,5 0 546,-28 0 0,-3 0-48,2 1 0,-1-2-171,-2 0 1,-3-3-48,-5 0 0,-2-2-657,33-15-205,-20-8-354,-23-12 303,-20-5 773,-15-11 459,-33-3 705,-11-1-335,-29 1 11,-4 8 258,2 9-17,11 11 626,15 12-1248,18 10 505,13 7-505,13 14 447,22 12-156,15 23-134,26 16-408,-27-24 1,0 1 250,1 1 0,0 0 14,-3 2 0,-2-1-9,20 37-5,-24-9 0,-16-4-134,-33-9-404,-25-1-537,-36-5-264,21-27 0,-4-2 222,1-1 1,-1-3 1116,-5-3 0,5-4 0,-6 4 0,23-9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9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0 13883,'-44'58'566,"3"23"-530,25-19 0,4 5-903,-1 8 1,0 2 891,-1 5 1,0 0-26,4 1 0,0-1 14,0-1 0,1-1-14,1-6 0,0-1-90,1-6 0,0-3-87,1-9 0,0-3-528,-2 35 82,2-24-884,2-21-801,2-15 2308,0-17 0,2-5 0,0-5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49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1003 103 10270,'2'-11'532,"93"-7"-352,-8 14-1393,2-1 1,7 0 1229,-15 3 0,1 1-17,7 0 0,0 1 5,3 0 1,-1 0-3,-2 0 0,-1 0-110,-5-2 0,-1 0 185,-8 0 1,-2 0-6,-8-3 0,-3 0 16,-8 1 1,-3 0 797,29-6-590,-21 2 118,-21 2 39,-17 2 1085,-11 2-1421,-7 2 653,-2 0-771,0 23 61,-7 18 51,-9 45-566,2-28 1,-2 3 453,-5 13 0,-2 4 0,-2 8 0,-3 3-31,-3 1 0,-2 1-512,0-1 0,-1-1 540,-2-6 0,0-2-42,2-6 1,-1-3 7,2-8 1,-2-3-15,3-7 1,-2-4-119,1-6 1,-2-4 135,-34 27 22,-8-20-1,-1-10 12,-12-16 0,-6-8 3,42-10 0,-2-2 28,-4 0 0,-1 0-287,-6-1 0,-1 0 337,-3 0 0,-2 0-64,-4-2 0,-1 0-15,-1 1 1,-1-1 16,0 0 1,-1 1-20,3-1 0,0 2-22,4-1 0,1 2-60,4 4 1,3 2-152,6 1 1,3 3 125,8 4 1,3 4-1165,-29 24-286,32 12-3792,19 2 5349,19 6 0,5-30 0,0-9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0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1492 28 10998,'9'-16'420,"-2"4"-420,-48 41 0,-22 23 22,25-17 1,-2 3-1070,-15 9 0,-7 6 1,3-1 1088,-3 12 0,2 0-20,-1 0 0,1-1-22,6-2 0,3-1-17,6-5 1,3-3 419,7-7 0,4-2-515,-14 28-163,17-23 410,15-15-448,8-19 240,5-7-34,19-18 1697,12-16-1708,32-25 118,-24 16 0,2-4-247,7-5 1,1-3 408,3-2 1,2 0-60,1-1 1,1 1 58,-4 6 1,-1 2 80,-2 4 1,-3 5 232,30-11-5,-17 17-84,-17 17-35,-9 7-44,-7 20-128,3 12-57,0 27-84,5 13-39,2 15 394,1 5-397,-19-42 0,0 0-199,18 40-229,-6-9-73,-6-15 124,-12-14 104,-5-11 198,-12-7 72,-21-5 6,-19 1 6,-30-3 89,-20 2-9,40-15 0,-2-2 31,-4 1 1,-3 0-671,-3-3 0,-2 0 679,-2 0 0,-1-1 22,-2 0 1,-1-1-376,0 0 1,0 1 318,1-3 0,1 1-47,2 0 0,1 1-26,5-4 1,3 0-73,4 1 0,3 0-75,-35-2-589,19 0-191,34-16-1881,16-7 3110,23-21 1,-2 19 0,4 2-1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00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5 318 8590,'-1'77'102,"1"1"0,-1-1 0,1 5 0,0 0 0,0-1-59,-1-10 0,0 0 0,1 0-1499,1 3 1,2 1 0,0-2 1458,1-4 1,1-2 0,2-2-4,5 20 0,2-3 285,3-7 1,2-2-283,0-10 0,0-1-1,-1-4 1,0-2 3,13 36 917,-7-29-324,-8-28 347,-6-20 74,-6-10 1755,-3-28-2640,-1-21 61,-10-43 5,4 28 1,-1-3-21,-6-10 1,-2-3-498,3-10 1,0-1 396,-2-4 0,2-1-612,3-3 1,2 0 555,1 0 1,2 1-26,2 1 0,4 0-3,7 5 0,4 1-3,4 3 1,7 2-40,8 6 0,7 3-303,4 5 1,6 5 324,3 7 1,5 5-54,2 8 1,3 7-214,-1 9 1,2 8-54,-1 2 1,0 10-102,-4 13 1,-2 12-242,-5 13 1,-6 12 683,-2 37 0,-10 5 0,-12-36 0,-5-1 0,-4 10 0,-1 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0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2942 409 9940,'-9'-9'392,"2"2"-398,-53-8 1,-21 0-2103,28 8 0,-5 0 2111,-21-6 1,-13-1 0,2 2-2,12 6 0,1 2 0,-2 0-184,-12-1 1,-3 0-1,-2 1 222,19 1 1,-2 0 0,0 0 0,-1 0-94,0 0 0,-1 0 0,0 0 0,2 0 165,2 0 0,2 0 0,0-1 0,1 1 41,-16-1 0,1 1 1,4-1-196,10 0 0,3 0 1,3 1 159,-13-1 0,5 2-85,19-1 1,5 2 1245,-25-1-1279,26 2 1171,9 0-1518,20 0 2013,9 0-1822,21 0 1003,21-2-1391,28 0-279,34-6 316,-33 3 0,4-3-798,22-7 0,4-3 613,0-1 0,1-3 531,-22 4 0,2-2 1,-7 2-1,-6 2 0,-7 1 1,26-9-1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1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979 15 6904,'-51'-7'2506,"1"-1"1,-42 9-2365,16 29 1,-1 11-1739,12-5 1,2 1 1673,0-1 1,1 0-12,4 0 0,3 0 416,7-5 0,2-1-405,-27 22-72,24-13 622,17-9-628,19-7 39,7-3-39,19 3 1746,18 7-2161,31 8-199,-5-10 1,7 2-2019,2 0 0,3-1 2632,17 6 0,-4-2 0,7 3 0,-22-12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1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1 381 11491,'95'-12'36,"0"-1"1,-25 6-1,2 0 1,2 0-4,6 1 1,2 2 0,3-1-1407,11 0 0,3 0 0,2 1 1373,-20 0 0,1 0 0,1 0 0,0 0-30,0-1 1,0 0 0,0-1 0,-1 1-40,-5-1 0,-1 0 1,-1 0-1,0 0 22,22-5 1,-1 0-1,-1-1 17,-6 0 0,-2 0 1,-1 0-137,-1 0 1,-1-1 0,-1 0 167,-6 1 0,-2 0 0,-2 1 15,27-4 0,-6 1 2,-16 2 1,-5 1 369,-14 4 1,-4 0-261,33-5 117,-15 5 17,-11-1 96,-14 3 56,-18 2 1654,-17 3-2013,-10 0 1794,-3 10-1638,-10 18 63,-5 27-62,-13 30-113,13-23 1,2 5-1012,-3 19 0,1 8 952,4-16 0,1 4 0,1 4 2,0-14 1,0 3-1,0 2 1,0 0-16,0 5 0,1 1 0,-1 1 0,-1 0-24,1-1 0,-1 1 1,0 0-1,0-3 7,-3 17 0,0-3 0,1-2-9,1-10 0,-1-3 0,1-3-326,-4 12 1,1-6 323,0-12 0,0-3-37,1-9 1,-2-1-40,-1-2 1,-1-1-185,0 2 0,-2-2-29,0-5 1,-2-2-541,-18 33-352,-1-24-471,-15-26-3549,1-15 5201,-15-14 0,34-2 0,7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2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779 80 11329,'-15'-46'252,"-5"12"-252,-7 61 145,-14 38 1,15-4 0,0 10-915,3-7 0,0 5 0,0 4 804,-3 13 1,0 4 0,0 2-373,4-17 0,1 2 1,-1 1-1,1-1 337,1-3 0,0 1 0,0-1 0,0-3 0,-4 16 0,0-4 0,1-2-2,3-14 0,1-3 1,1-3-34,-6 11 0,1-4 37,2-9 1,2-1-3,1-5 0,0-1 0,2 2 0,2-1 0,-4 41 39,7-11 124,14-22-40,20-15-84,17-13-28,28-9 34,21-5 465,-36-11 1,3-2-455,8 0 0,4-2 198,12 0 0,5-2-219,-19-1 1,3 0-1,2-1-9,11 0 0,3 0 1,2 0-24,7 0 1,2 0 0,1 0-706,3 0 0,0 0 0,-1 0 702,-7 0 0,-2 0 0,-2 0-4,-12 0 0,-1 0 0,-4 0-99,16 0 1,-6 0 82,-14-1 1,-3-2 16,-3 0 0,0-1-9,2-4 0,1 0 12,6-3 0,2-2 0,1-1 0,0-2 0,1-1 0,-1-2 0,-6 0 0,-1-1-3,-7-1 1,-1 0-116,-6 0 0,-3 0-335,30-20 1029,-19 3-1523,-26-7-1088,-18 6 2035,-14-6 0,-2 23 0,-2 5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2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12813,'-9'0'-818,"2"0"818,7 0 185,108 2-1795,-22 0 1610,7 0 0,5 0-74,-22-1 1,-2 0-227,5 0 1,2 0-250,8-1 1,-1 0-1796,-6 0 1,-2 0 2343,0 0 0,-7 0 0,6 0 0,-30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3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68 9117,'85'0'244,"0"0"1,1 0-1,-2 0-42,-11-3 0,-1-1-970,3 0 1,1-1 767,0-3 0,1 0-275,-1 1 1,-1 0-606,-8 1 1,-2 0 879,-7 3 0,-5 0 0,4-1 0,-26 4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3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75 11894,'79'-12'-499,"0"1"1,0-1 0,-2 2 0,0 1-1,-8 1-1190,-5 3 1,-6 1 1688,0 3 0,-5 0 0,5-1 0,-25 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3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1 222 11519,'82'-2'65,"1"0"1,-1-4-1,-2-4-734,-6-8 0,-3-4-3259,0 1 0,-1-3 3928,7-7 0,-6 1 0,6 1 0,-24 3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3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1 262 12253,'21'83'306,"0"-1"0,-2-8 1,1-11 23,2-20 29,7-13-23,3-12-101,13-9-56,10-7-84,15-20-11,13-13-300,-38 6 0,0-6 235,3-3 1,-1-3-20,0-3 0,-1-1-34,-1-3 1,-2 0-105,-1 0 1,-1 1-177,-4 1 1,-1 2-874,30-28-651,-7 22-5141,-15 19 6979,-12 18 0,-17 7 0,-10 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4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21 10909,'-30'72'252,"1"1"0,0-7 0,10-6-163,30-4 40,11-9 62,16-9 168,19-12 61,11-14-230,20-7-162,-37-9 0,2-4-388,6-4 1,2-4 429,7-5 0,-1-5-361,4-5 0,-1-3 319,2 0 0,-2-2-28,-4 1 0,-1 0 0,-8 3 0,-3 1-194,-8 6 0,-3 2-736,17-12-593,-28 15-2224,-27 8 3747,-30 8 0,10 3 0,-7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01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0 532 9901,'95'-29'164,"1"1"0,-2 0 1,-1 0-165,-15 5 0,-2 0-842,-1 0 0,-1 0 766,-6 1 0,-2-1-67,-7 1 1,-3 0-76,-7 3 1,-3-2-226,26-18 506,-21 4-124,-25 3 61,-13 0 201,-22 10 797,-15 2-712,-16 10 537,-16 5-566,-5 3-117,-5 14-44,-1 14 83,3 26-67,8 19-276,33-26 1,4 3 180,6 4 0,3 2-15,2 4 1,5 1 0,5 1 0,4-1-1,6-1 1,4-2 25,4-3 0,5-3 11,5-6 1,3-5 100,33 25 45,3-26-23,-2-19 62,1-19-11,-3-26-332,-3-21 169,-7-29-22,-30 29 0,-4-3-298,-1-3 0,-2-3 270,-3-3 0,-1-1 2,-3 0 1,-2 0 42,1 5 0,-2 1 303,0-40-57,-2 27-291,-5 23 255,-1 25-731,0 12 536,0 34-116,0 20 50,0 45-29,0-33 1,0 4-221,1 10 1,2 3-4,3 3 0,3 0-61,3 0 0,4-1 56,4-6 0,4-3-121,2-11 0,3-5 36,1-9 1,4-7-64,35 11-1229,8-27 1438,0-25-144,-4-28 346,-11-25 973,-15-30-436,-28 35 1,-4-2-334,-2-4 0,-3-3 188,-2-1 1,-2-1-55,1 2 1,-1 2 61,-1 5 1,0 3 545,5-29-615,-2 25 185,-4 29-953,0 14 541,0 28-138,6 23 29,5 33-119,-3-20 1,0 3-382,3 7 1,2 2 56,4 9 0,1 2-1909,0-5 0,1-1 2357,1-2 0,-1-7 0,3 9 0,-8-29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5:54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1 222 11968,'22'68'205,"0"0"1,1-6-1,2-10-98,22-8-34,15-10-68,19-9-5,14-12 3,-39-8 0,1-3-535,2-6 1,2-3 531,1-4 0,1-3 0,0-6 0,-2-5-28,-2-4 0,-2-4-174,0-1 1,-2-3-245,-6 0 1,-2-1-269,1-4 0,-2-1-2135,-8 4 0,-3-1 2849,26-35 0,-31 35 0,-14 13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2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2836 7441,'-90'33'528,"1"0"0,8-4 1,13-3-232,24-5 596,15-6-893,15-9 251,9-2-251,31-4 476,41-7-252,2-7 0,14-6-1000,-4 0 1,8-4-1,3-3 804,-6 1 0,3-3 1,3-2-1,1-1-432,-7 2 1,2-1-1,1-1 1,0-1-1,1 0 433,3-2 0,1 0 0,1-1 1,-1-1-1,0 1-327,0-1 1,-1-1 0,0 1 0,1-1 0,-1 0 319,0 1 0,-1 0 1,1-1-1,-1 1 1,1 1-237,-2 0 0,0 1 0,0 1 0,0 0 0,0 0 225,2 0 0,0 0 1,1 1-1,0 0 0,0 1 8,2 0 0,0 1 0,1 0 0,0 1 1,0-1-41,-14 6 1,1 0-1,-1 0 1,1 1 0,0-1-1,1 1 22,0 0 0,1 0 0,1 1 0,-1-1 0,1 1 0,-1 0-1,2 0 0,0 0 0,0 0 0,0 1 0,0-1 0,0 1 8,1 0 0,0 0 1,1 0-1,-1 0 1,0 1-1,0-1-8,-2 1 0,1 0 0,-1 0 0,0 0 0,0 1 0,-1-1-1,-1 1 0,1 0 0,-2 1 0,1-1 1,-1 1-1,0 0-1,13-3 1,-1 0 0,-1 1 0,0 0 0,-1 0 1,-4 2 0,-1 0 0,-1 0 0,-1 1 0,0 0 0,-5 1 0,-1 0 0,-1 0 0,0 1 0,-1 0-2,13-2 1,-1-1 0,-2 2 0,-1 0 118,-9 2 0,-2 0 0,-2 1 0,-1 0-117,13-3 0,-3 0 0,-4 2 352,16-2 1,-8 2-409,-17 2 0,-5 1 739,-12 2 1,-4 2-785,32-6 2403,-11 0-2302,-23 6 1872,-17 1-1587,-18 4 1233,-9 2-1518,-2 1 123,-7 0-207,-3 0 50,-5 0 34,0 0-90,6 0-106,4 0-128,3 0-30,2 0 209,3-2 111,19-2 34,24-6 11,36-2-11,-20 3 0,6 0-823,20 0 0,6 0 823,-16 3 0,3 1 0,3 0-845,9 1 1,2 0-1,0 2 845,4-1 0,1 2 0,-2-1-10,-1 2 1,-2 0 0,-1 0-285,-6 1 0,-2 0 0,-1 1 294,-3 0 0,-2 1 0,0 0 0,-3 1 0,0 0 0,-1 0 0,1 1 0,-1 0 0,1-1 11,-2 0 1,0-1-1,-1 0-9,1 0 0,0 0 0,-2-1-4,-4-1 0,-2 0 0,-1-1 2,28 1 0,-4 0-177,-12-1 1,-3 0 170,-10 0 1,0 0-18,-4-2 1,1-1 22,-1-1 0,1-1 0,5-2 0,1-2-3,-4 0 1,0-1 2,-3 0 0,-3-1 0,34-8 930,-24 3-846,-26 4 2404,-17 4-2438,-13 4 1338,-9 0-1427,1 4 670,2-4-743,4 2 22,6-2 51,2 0-107,3 2 40,1 0-6,0 2-106,2 0-90,-1 0 112,7 13 134,13 6 56,16 18-563,26 10 448,-31-20 1,3 1-34,9 3 0,3 1-751,7-1 0,3 0 868,4 1 1,3 1 34,-25-11 0,2 0 0,1 1 2,6 1 0,1 0 0,2 1 30,7 2 0,3 1 0,1 0-6,6 2 0,1 1 1,0-1-3,-2 0 0,-1 0 1,-1-1-23,-7-2 0,-2 1 0,-4-2 2,16 5 1,-7-1-393,-15-3 0,-4-1 390,-12-3 0,-2 1-159,1 1 1,0 2 180,4 2 1,-1 3-23,1 0 0,-1 2 2,0 1 1,0 3-3,-5 0 0,-1 1 0,-1 1 0,-1 1-3,-1 1 1,-1 2 4,0 1 1,-1 0-3,0 1 0,0 0 3,0 1 0,0 1 0,1 1 0,1 0-92,1 2 0,1 0 91,5 2 1,1 1-3,2 0 0,1 1-28,6 1 0,2-1 206,5-1 1,3-1-235,4 1 0,3-1-25,5-3 0,2-1-278,-27-16 1,1-1 0,0 0 276,0-2 0,1 0 0,0-1 16,1 0 1,-1-1 0,0 0-168,29 12 1,-1-1 232,0-1 0,0 0-3,-3-3 1,0-1 2,0 1 0,0-1 0,-1-1 0,-1-1-17,-1 2 0,0 0 17,0 0 0,-1 1 0,-3-1 0,0 1 0,0 2 0,-1-1 0,-5 0 0,-1 0 5,-3 0 1,-2 1 70,-6-2 0,-2 0 219,-4-1 1,-2 1-111,-5-1 0,-1 1-43,-3-2 1,-1 0-115,-3 0 0,-1-1 876,29 22-887,-14-8-17,-19-17 1116,-22-7-4079,-29-12 2963,-28-5 0,15-3 0,-5-2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5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2077 12304,'49'-34'-253,"21"60"286,-28 41 1,-3 19-970,-5-25 1,0 1-1,1 1 936,-1-2 0,0 1 0,0-2-28,13 22 0,0-3-6,-2-3 1,1-3 30,-2-8 0,-1-1 128,-1-5 0,1-2-215,-3-8 1,1-3-40,24 23 558,-15-28-429,-13-21 140,-15-11 135,-7-14 1243,-7-20-1518,-2-23 0,-4-31-3,-1 28 1,0-3 72,-1-8 0,0-1 3,0-5 0,0 0 8,0-2 1,0 1-26,0 4 0,0 2 75,0 7 1,0 3 215,0-28-347,0 26-213,0 27-190,0 15 190,7 22 213,16 20 0,19 25 20,-9-17 0,3 1 19,7 5 0,2 1-34,5-2 1,2-2 25,1-1 0,3-4 13,-3-7 1,1-4-17,-5-8 0,0-5 135,36 2 49,-16-27-32,-12-20-284,-11-28 210,-12-27-39,-23 35 1,-2-2-360,-3-6 1,-3-2 291,-5-5 0,-3-1-62,-5-5 1,-4 1 33,-3 0 0,-4 2-613,-4 3 0,-2 1 554,0 9 0,0 3-165,2 7 0,0 4-392,-16-27-481,4 14 256,10 10-101,6-1 69,7-4 436,8-9 465,2-9 73,4-6 548,0-3 371,0 4 663,-1 12-1185,0 19 915,-1 21-1379,2 15 647,13 39-99,25 41-330,-4-7 0,6 9-1155,-4-8 0,4 5 0,1 1 957,3 7 1,1 1-1,1 1-26,1 1 0,0 1 0,-1-2-468,-6-10 1,-1-3 0,-1-3 232,9 14 0,-2-6-231,-5-13 1,-2-4 210,-6-12 0,0-2 53,1-1 1,-1-1-101,21 15 302,-12-18 129,-15-22 2259,-9-28-2355,-5-21 253,0-28-62,5-22 157,3-6 1073,11 4-1330,9 13-124,13 17 400,18 16-159,16 11-160,-33 19 0,1 2-62,4 1 1,2 1-283,3 1 1,1 2 262,-2 0 0,-1 0-65,-2 0 1,-3-1-12,-4 0 1,-3 0-67,37-15 81,-15-7 16,-19-15 460,-17-13-488,-18-17 73,-11-11 5,-23-9 191,-11-1-107,-19 7-10,-6 11 5,0 21 468,5 19-586,2 19-3,3 25-2,0 28 33,5 28 6,4 28-6,22-42 1,2 2 2,2 0 0,3-1-2,11 44 5,18-20 33,16-21-33,17-27 0,7-14-56,3-21 6,0-20 198,-5-19-182,-9-26 34,-14-9 78,-11-10-66,-15 4 60,-7 8 91,-5 21-163,-2 19-123,0 21-45,0 11 95,0 30 73,0 16 0,9 35 0,11 14-90,-4-39 1,4-1 92,4-2 0,3-2 8,35 34-11,6-23-126,1-21-19,2-19-62,-5-20 11,-3-28 84,-9-27 112,-31 16 0,-4-5-296,-5-8 0,-4-4 391,-1-13 1,-5-4-641,-11-16 1,-5-2 728,2 26 1,-1 0 0,-2 0-4,-4-5 0,-3 1 1,-1 1 8,1 6 1,-1 3-1,0 2 140,-7-16 1,0 6-264,3 9 1,1 6 279,-15-25-303,10 26-184,11 23 548,11 27-408,16 56 0,9-2 0,5 9-87,12 30 0,5 9 87,-5-17 0,4 2 0,0 3-706,2 5 1,1 3 0,-1-2 497,-4-4 1,-1 0 0,-3-3-196,-5-8 0,-2-2 0,-3-2-714,3 27 1,-7-4-492,-8-20 1,-3-3 1607,-3 2 0,-2-6 0,-2 0 0,-1-20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5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0 112 10676,'92'-8'-497,"-1"0"1,1 0 0,2-1 0,0 0 0,-4 0-1574,11 2 1,-6-1 1894,-4-4 0,-8 1 0,6-1 0,-43 2 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5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 10130,'0'-16'437,"0"4"-437,0 12 409,0 0-34,33 105-100,-5-24-1170,1 6 0,3 5 825,-9-26 0,0-2-440,5 11 1,-1 0-1645,-3-4 0,-1-1 2154,0 2 0,-2-6 0,1 8 0,-10-27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5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6938,'0'0'0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6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560 337 10931,'-78'-8'7,"1"1"1,4 10 0,7 12 67,21 13 1,7 10-720,-1 14 1,5 7 699,3 8 0,5 4-28,6 7 0,5 1-14,3-1 0,7 0-14,9-2 0,8-2-3,4-6 0,8-5-14,7-6 1,8-6 16,5-7 0,5-7 58,2-9 1,2-7-43,1-5 1,1-7-14,-1-6 0,-1-7 28,0-9 0,-3-7-26,-2-5 1,-4-7 13,-5-9 1,-4-7-3,-5-3 0,-5-3 30,-9-6 1,-6-1 100,0-3 1,-6 1 50,-6 1 0,-4 2-23,-3 4 1,-2 3 119,-22-33 225,-7 27-387,-1 24-134,3 19-89,1 18 810,3 28-726,6 28 5,9 34-124,13-36 0,3 3 124,4 4 0,5 0 0,5 1 0,5-1-28,5-3 0,5-3-146,7-4 1,5-4-130,1-7 1,4-5-200,3-8 1,2-6-451,48 4 207,3-23-139,-7-40 794,-49 7 1,-5-8 89,-1-22 0,-8-8-497,-4-5 1,-6-6 644,-4-11 1,-5-3 178,-4 3 1,-3 2 187,-1 10 0,-2 3-3,0 6 1,0 6-231,0-21-282,0 30 487,9 29-487,16 32 140,23 33-98,-13-8 0,2 7-449,5 12 1,0 6 369,2 6 1,-1 2-12,-2 3 1,-4 2 13,-4-4 1,-4-1-4,-7-7 1,-4-3 926,3 35-890,-14-29 471,-5-25 201,-2-21-314,0-18-123,-7-30 67,-4-26-170,4 5 0,0-6 362,1-7 0,2-3-548,-1-14 1,4-3-634,8 0 1,6 1 266,1 6 0,5 3-96,8 4 1,6 5-129,1 16 0,3 6-232,39-17 188,-3 32 289,-5 43 254,-12 28 77,-11 34 68,-26-28 0,-4 4 105,-4 2 0,-2 1 86,-1-2 0,-1 0 212,-3 39 734,0-19-767,-4-25 284,1-21-77,9-15-577,6-16-106,13-24-219,11-20 191,6-30 134,-22 33 0,-2-3 163,0-4 0,-4-2 19,-4 1 0,-2 0 28,-3 4 0,-3 1 368,0-34 54,-4 21-96,-2 21-536,-4 21-123,-4 11 17,-6 34 95,-2 22-174,2 42-76,9-30 1,2 3-376,0 9 0,4 1 232,7 5 1,4 0 2,1 0 1,7-3-70,12-6 0,6-4-382,-2-9 1,4-5 851,5-12 0,-1-7 0,4 5 0,-13-22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6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12864,'3'73'65,"0"-1"0,0 1 0,0 5 0,-1 0 0,0-1-207,-2-9 0,0-1 0,0 2-1582,0 12 1,0 2 0,0-1 1013,0-10 1,0-2 0,0-1 709,0 30 0,0-8 0,0 6 0,0-46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7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1411 12696,'74'-22'-128,"0"-1"0,0 1 0,-5 5 0,0-2 1,-3-15 347,-9-22 1,0-19 0,-3-8 0,-4 1 0,-5 13-6,12-10 1,-6-3-467,-11 5 0,4-16 0,-1-6 0,-8 7 0,-15 18 612,-20 8 0,-7 8-227,4-1 1,0 5 481,-6-6-784,5 45 280,0 18-112,4 47 70,-1-2 0,0 9-764,1 35 1,0 12 706,0-21 0,0 4 0,0 2-506,0 5 0,0 1 1,0-1 439,0-6 1,0-1 0,0-5-66,0 18 1,0-9-254,0-22 0,0-6-329,0 24-34,0-17 23,5-10 184,4-18 527,8-19 1491,9-14-1183,8-25 2663,13-7-2797,7-15-113,13-2 51,3 8 23,10 8-63,2 9 111,7 7-155,0 2-28,-3 0-68,-5-2 68,-11-7 0,-11-11-5,-11-10 5,-13-13 123,-13-7 123,-10-6 96,-9 4-140,-4 9-23,-5 9 90,-3 16-51,1 9-380,1 9-236,4 4-150,0 25-197,-3 34-154,-6 10 0,-4 9-3041,0 11 1,-4 6 3939,0-14 0,-2 3 0,2-8 0,3-7 0,1-6 0,0-10 0,1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8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1 221 12830,'0'-22'459,"0"4"-375,0 18 392,46 129-305,-28-58 0,1 8-992,6 11 0,2 10 0,-3 0 838,-7-11 0,-3 0 0,-1-2-17,-2-4 0,-1-2 0,-1-3-98,-1 13 1,-3-7 94,-3-23 0,-1-6 3,-1 9 12,0-23-7,0-11 57,0-16 1843,7-8-1905,18-35 5,35-33-2,-6 11 0,10-2-274,-8 11 1,6-1 0,3 3 311,7-3 0,3 2 0,2 4-41,1 6 0,2 3 0,-3 5-84,-9 4 0,-2 2 0,-4 7-350,10 5 0,-7 10-468,24 27-90,-46 22 97,-18 21 83,-30 9 425,-41 4-232,9-44 0,-7-3 619,-13 0 0,-5-5 33,-6 0 1,-2-4 563,-1-4 1,-1-3-391,3-2 0,1-2-25,6-5 0,2-2-11,9-3 0,3-1 249,-19 2-146,31-6 64,25-5-299,64-20-36,-2 0 0,9-5-579,3-3 0,7-3 0,3-2 576,15-8 0,3-2 0,1-2-20,-19 9 1,1-1-1,0-1 1,-2 0-151,-3 1 0,-1-1 0,-2 1 0,-3 0 97,6-6 0,-3 1 0,-5 1-358,14-14 1,-9 0 430,-16 6 0,-6-2-172,-2-1 0,-3-1 228,-1-4 0,-2-1 53,-5 3 0,-4 1 132,-4 3 0,-4 3 2432,0-22-2387,-12 27 1201,-10 21-1487,-12 21 1319,-10 26-1117,-13 22-40,-2 29 323,6 14-440,10 5-6,13-7-39,20-11-17,22-19-160,25-19-59,29-20 65,-34-15 1,1-5 38,7-9 1,0-6 103,1-3 0,0-6-285,-2-9 1,-2-4 331,-4-4 1,-4-2 16,-5-1 1,-3-1 55,-6 2 1,-3 0 248,15-33-16,-15 18 27,-13 23-352,-10 18 64,-5 18-25,-1 26 666,0 21-671,8 24-23,2 12-11,9 0 0,5-9-174,6-11-117,5-17 6,7-17 10,8-14-83,5-11-113,8-21-22,5-18-459,0-24 591,-35 19 0,-3-3 123,-1-4 0,-2-2 145,-3-2 1,-3-1 50,-1-4 0,-4-1 42,-3 1 0,-2 1 3,-4 0 0,-2 0 288,0-45 297,-5 16 22,-2 19-257,-6 24-213,-4 21-107,-8 19 191,-5 28 140,2 23-161,3 30-159,13-30 1,2 1-28,0 3 0,3 0-17,5 3 0,2-1 22,1-4 1,1-2-23,18 44-45,-2-20-89,-8-12 194,-8-15-284,-5-12-28,-8-13-380,-16-7 66,-38-40 1,-7-10 0,17 22-1,-9-20 1,0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01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7016,'0'0'0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8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11217,'6'89'309,"0"-1"1,0-3 0,0-6-310,-1-26 0,0-4-95,3 44-459,0-19-673,0-24-2318,2-19 3545,2-20 0,-6-8 0,-1-3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9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1 10735,'1'92'338,"0"1"0,2-4 0,-4-7-338,-5-28 0,-2-4-22,-11 45-191,-13-19 39,3-21 288,11-25 39,38-68 0,22-40 0,0 8-147,-11 27 0,5 0 103,6-14 0,8-13 0,3 2 0,-3 20 92,7 21 1,-1 14-202,-2 4 0,-3 10-322,21 43-1034,-54 23 1,-14 9-2039,-9 12 3335,-3-16 0,-6-9 0,-8-30 0,4-16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9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1 406 12202,'3'-90'-21,"0"0"1,2 8 0,10 14-1055,41 21 1075,-3 31 0,1 7 0,8 6 0,15 4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9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1066 10522,'0'9'734,"0"-2"-734,42-38 0,18-22-984,6-14 1012,-18 21 0,6-6 0,-5 1-570,-5-7 0,-6-1 657,-1-5 0,-3-1-65,-5 0 0,-4 0 116,-4 2 0,-3 1 36,-5 8 0,-2 2 195,2-29-27,-7 26-219,-4 29 273,-2 14-424,-13 28 1284,-4 23-1149,-14 33-116,15-22 1,3 3-174,-1 8 0,2 2 39,4 2 0,2 1-84,2-1 1,1 0-327,1-6 0,2-1-590,7 39-313,18-22-4938,10-23 6366,15-23 0,-22-16 0,-6-9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09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582 0 12304,'-36'88'173,"-1"0"1,5-6 0,8-9-174,17 1-12,5-7 12,12-9 0,5-7 6,11-11-6,0-8 0,-4-9-34,-8-7-78,-6-6-50,-13-3-259,-22-3-228,-21 0 27,-28 0 101,-15-2-324,-4 0-254,8-7-4499,19-9 5598,26-10 0,22 8 0,14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10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345 1 12606,'8'90'315,"0"0"1,1-4 0,0-6-286,0-26 1,0-3-441,0 3 1,-2 1 135,-1 2 0,-2 1-509,-1 1 1,-8 1 222,-20 9 0,-11 0-1567,-1-2 0,-8-3 2127,-24 9 0,0-8 0,29-27 0,4-5 0,-27 18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10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1 228 13117,'48'81'132,"0"0"0,0 0 0,-3-3 0,0 0 1,-4-6-254,-1 4 1,-4-4-807,1 0 0,-1-1 277,-2-8 1,0-3 252,-6-9 0,0-3-970,17 24 448,-12-36-464,-5-22 123,-6-47 1260,-3-26 344,-10 9 1,-2-5 2,0-11 1,-2-3 372,1-8 0,0-1-104,-1-6 0,0 1-448,1 2 1,1 2 181,1 4 0,0 3-42,1 10 0,0 3 308,11-37 505,-2 24-858,2 25-218,-2 21 0,5 15 1309,6 24-1181,11 20-145,11 26-28,8 20-48,-28-36 1,-1 0-43,-1-1 1,-2 0 625,22 31-827,-9-13-353,-5-15-308,-5-15-230,3-13-436,12-14-5527,2-24 7145,9-16 0,-27 9 0,-7 2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11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11486,'9'-17'571,"11"53"1,1 24-169,1 23-935,4 4 1,1 3 668,-10-31 1,0-4-57,2-4 0,1-1-81,20 31 449,5-18-679,-1-21 62,4-18 11,-3-13 51,3-20 95,1-24-57,-3-23 29,-2-26-78,-8-10 369,-9 2 235,-9 14-17,-6 17-184,-8 24 421,-3 17-707,-1 11-140,0 14 140,0 21-6,0 26-27,0 32-185,1-32 0,-2 1-135,0 4 1,-1 0-1,-1 1 0,0 0-115,-3-7 0,0-1-697,-5 39-279,2-23-489,5-19 556,2-23 1377,7-13 0,-3-12 0,3-1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11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1308 7738,'81'-11'1148,"0"1"0,-1-1 1,1 0-1,20 15 0,-3 10 1,-24 22-1120,-40 26 1,-20 18 0,-2 0-410,7 0 1,-2 1 0,-2-7 407,-1 4 0,-3-5-443,-2-5 1,-1-3 414,-2-7 0,-2-3 0,0 38 456,-2-24-456,-2-19 33,0-23-5,0-13 520,0-11-643,-7-24 986,-8-16-975,-9-34 56,9 23 0,0-5-962,0-15 1,2-7 989,5 12 0,3-3 0,0-4 0,-1-14 0,2-5 0,3 0 11,3-8 0,3-2 0,2 1 19,0 1 0,2 1 0,3 3 18,2 13 1,2 4 0,3 5 9,6-9 1,6 10-59,-1 21 0,4 9-317,34-6 266,13 24-94,1 13 89,-1 41-190,-16 22-87,-40-10 1,-7 6 169,-4 2 1,-7 3-20,-4 3 0,-7 0 42,-8-3 0,-5-1 84,-5-3 0,-5-4 42,-5-6 0,-4-3 14,-38 23 5,5-19 51,9-15 1915,12-15-1741,17-7 323,15-5-553,9-16-28,28-14-151,19-28 47,-3 19 0,4-3-294,9-6 0,3-3 300,9-7 0,1-1 53,4-6 0,0-1-836,2-2 1,-1-1 888,-3-1 0,-3 1 20,-4 2 0,-3 1-99,-6 5 0,-4 2 267,-8 9 0,-3 3 415,12-26-146,-19 27-353,-18 25 643,-5 12-727,-25 55 152,0 7-133,0-3 1,1 4 446,4-2 1,3 0-448,1 0 1,3 0-32,-1 43-38,6-14-46,22-19-27,11-19 45,26-21-40,17-11 113,8-27 5,5-21-177,-43 8 1,-2-5 257,-3-7 0,-3-4-8,-3 2 0,-4 0 84,14-38 676,-20 19-878,-11 18 262,-24 25-917,-23 10 75,-9 26 0,-6 10-1783,-8-1 0,-3 5 2408,-21 21 0,4 2 0,34-23 0,4-3 0,-28 23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11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1 602 10192,'77'-38'123,"-1"-1"0,1 1 0,0-2 1,1 1-1,-1 0-52,-3 0 0,0 1 0,-3 2-828,19-10 1,-7 2 652,-19 10 0,-8 3-461,16-9-3821,-26 10 4386,-20 12 0,-13 9 0,-11 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02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10881,'14'96'24,"0"0"0,0 0 0,0 0 0,0 0 0,0-1 0,0-1 0,0-3-1175,3 9 1,-2-4 0,1-1 1026,-1-8 1,0-2 0,-1-2-124,1-9 1,-1-2 0,0-4-566,2 10 0,1-5 812,0-6 0,-1-8 0,-1 1 0,-3-20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12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1 464 11587,'89'-21'75,"-1"0"0,1-1 0,1 1 0,0-1 1,-2-2-2,-2-2 1,-1-2 0,-3 1-547,-10 3 1,-2 1 0,-4 1 191,10-6 0,-8 1-756,21-15-4570,-43 11 5606,-20 2 0,-13 14 0,-11 4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12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0 658 11754,'0'11'499,"66"-19"0,34-19-191,-20 1 0,8-5-960,-15 8 1,9-2 0,2-2 0,-5 1 955,9-6 1,-3 0-1,-4 0-4,-9 4 1,-2 1 0,-5 0 88,13-6 1,-6 2 157,-18 6 1,-4 1-408,22-16-140,-13 3-67,-21 6 120,-16 4-1403,-28 7-699,-50 6-959,-18 5 3008,15 6 0,1 2 0,-4-1 0,11 2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27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337 428 7285,'15'6'1226,"-2"0"-867,-13-6 61,0 0-274,-32 0 0,10 0 38,-31 2-16,19 0-11,-7 3-67,3 2-29,-2 1 23,5-2-11,5 1-11,8-2-51,10 0 28,6 1-5,8 2 223,21 2 1,18 4-28,38 2-149,-22-7 0,4 0-428,7-1 0,3 0 411,14 0 1,4-1-585,2 0 0,0-2 562,0 0 0,1-1 30,4-1 1,-1-1 81,-4-1 1,-2 0-94,2-1 1,-2 0-62,-4 0 0,-3 0 28,-6 0 0,-1 0-28,-7 0 0,-2 0-159,-7-1 0,-1 0 159,-4-1 0,-2 0 12,44-2-7,-11 0 29,-12 2-34,-15 2 0,-15 0 0,-17 0 0,-10 0 826,-11 0-815,-3-2 1251,-2 2-1256,0-5 389,0 0-552,-3-8-45,-11-7 96,-10-8-80,-15-11-49,-16-3-6,-13-8-1000,-17 2 1190,38 24 1,-2-1 22,-2 1 0,-1 1-106,-1 0 1,1 2 133,0-1 0,1 0 0,2 2 0,2 1 6,-38-15 0,14 1-6,15 10 50,15 4-44,15 9-6,10 4 0,11 4-6,3 2 876,2 0-870,7 0 313,16 11-139,23 9-68,29 16-423,-26-14 0,3 0 336,8 3 1,3-1-18,4 0 1,0-1-3,2 0 0,-1-1 0,-4-4 0,-3 0 0,-5-2 0,-2-1-189,31 7 189,-22-4 0,-22-8 0,-13-3 0,-14-3-11,-5-1 667,-7 0-718,0-1 258,-2 4-184,2 2-7,-2 6 46,2 4-35,-2 9 57,0 10 6,-13 15-74,-9 19-2,2-27 0,-2 3-360,-4 6 1,-2 3 356,-2 7 0,-1 1-59,-2 2 0,0 0-59,0-1 1,1 1-6,1-3 0,2-2-17,1-5 0,3-2-117,4-5 1,2-1-57,-13 29-119,11-17-223,8-15-409,6-19-616,5-7 1680,2-13 0,0-2 0,0-4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38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179 100 6792,'6'-11'840,"0"2"-437,-6 9 628,0 0-773,8-32 33,-5 21 62,5-22-79,-8 30 230,0 3-375,0 5 342,0 16-18,-1 19-212,-5 24-151,-4 20-506,-3 14 416,6-45 0,1 0 2,1 1 1,0 1-3,0-5 0,0-1-39,-1 46-278,2-12-47,0-6-201,2-7-275,-5-7-438,-14-2-4040,-5-12 5318,-13-6 0,19-22 0,2-9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39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1 655 734,'43'-25'692,"1"-1"0,35-13 2349,-30 61-2761,3 17-179,0 30 458,-25-26 0,-1 2-553,-1 5 0,-2 1-6,0 1 0,-1 0-14,-2 0 0,-2-1-48,16 39-44,-5-11 10,-5-18-10,0-15-107,-6-13 919,-4-15-785,-1-8 3321,-1-7-3214,4-10-28,7-18 0,5-22 0,11-31 0,-18 28 0,1-3-99,1-6 0,-1-3 149,2-7 1,-2-1-392,-2-2 0,0-1 433,-1-2 1,-1 1-29,-1 1 1,-2 1 47,-2 5 0,0 1 5,-1 6 1,-1 3 95,7-37-66,-2 27-147,-6 26 0,-2 21 0,-4 22 870,-1 32-449,3 28-301,-3-12 1,-1 3-32,1 9 0,-1 2-89,0 7 0,-2 1-59,1 1 1,0 0-142,0-2 1,-2-2-101,-2-2 1,-1-3-160,0-4 0,-2-1-244,-6-1 0,-1-2-857,1-6 0,-1-1 1564,-19 36 0,17-40 1,3-18-1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40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298 757 9134,'0'-4'677,"0"1"281,0 3-701,-83 93-1153,47-31 980,-16 6 0,3 4 117,19 9 152,6-6-258,10-9-62,6-12 261,7-13-187,1-13-1,0-9-10,7-9 571,1-4-622,12-4 154,5-2-132,8-13-61,8-11 50,6-21-50,5-15-1,4-8 18,-1-2-23,-3 7-6,-3 11-50,-5 16 6,-6 18 50,-3 11 50,-7 28 51,-2 15-101,-12 27-45,-4 17-244,-10 5 110,-17 5-129,-11-5-6,-15-6-61,-6-11 229,6-14 146,8-17 45,13-17 106,10-11-95,9-9-50,13-18-1,16-16-5,24-28-177,-15 20 0,3-2 224,8-9 1,3-2-757,7-7 1,1-1 722,5-4 0,0-1-14,2-1 0,1 1-28,-2 3 0,-1 1 25,-4 2 0,-1 1-25,-4 5 0,-1 1 28,-6 4 0,-1 1 0,-4 1 0,-1 2-97,-5 3 1,-2 2 172,-4 0 0,-1 1 103,17-31 62,-11 9 6,-8 13 559,-10 13-588,-8 15 1484,-5 9-1669,-3 9 211,0 2-305,-3 14 61,-11 23 56,-10 33-54,6-17 1,-2 5-403,-4 12 0,-3 3 400,-3 7 0,-1 2-34,-4 4 1,-2 0-15,-1-3 1,-2-2-32,3-6 1,-1-3-17,3-8 0,0-4-38,5-9 1,3-4-177,-14 22 18,16-26 128,16-21 96,5-13 67,17-21 6,11-16-1,22-30 59,-16 19 1,3-3-1,5-8 1,1-2 34,5-4 1,0-1-36,1 2 1,1 2-62,-3 5 0,0 6-3,33-14 168,-19 28 230,-17 53-74,-20 28-251,-12 45-73,-10-39 0,-4 1-346,-6 7 0,-3-1 248,-5 2 0,-3-2 17,-7-1 0,-2-1-57,-1-5 1,-1-1-62,1-4 0,0-3 196,0-6 0,-1-3-496,-1-1 1,-1-3-1804,-29 20 2302,-2-11 0,33-22 0,9-11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46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1 285 8287,'49'-68'69,"1"0"0,-4 5 0,-3 15-69,-6 30-50,3 6-68,0 6-184,-2 4 39,-3 15-40,-3 9-156,-6 18-129,-8 24 588,-7 4 0,-7-21 0,-2-12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47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84 11486,'-22'-6'526,"4"0"-526,18 6 415,0 0-359,-42 23 11,52-10 40,-15 17-68,80-18 11,23-6-391,-39-4 0,3 0 341,3-1 0,1-2 19,3-5 1,1-1-20,-4 1 0,-1-3-241,-1-4 1,-3-2 254,-6 2 0,-3 0-14,39-11-165,-19 4 159,-21 5 12,-16 4-12,-15 6 681,-10 3-770,-5 2 611,-4 19-505,4 23 118,-3 57-793,1-23 0,-2 8 667,0-9 1,0 4 0,-1 3-913,0 11 1,0 3 0,0 2 908,0-21 0,0 2 0,0-1 0,0-1-19,0 18 1,-1-2-1,0-2-356,1-13 1,0-1 0,0-5 155,-1 13 1,0-7-180,1-19 0,0-3-554,7 40-380,11-7-836,9-3 2391,8-15 1,-15-29 0,-4-23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47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618 824 10842,'-74'10'285,"0"-1"1,0 8-1,8 11-187,17 23 0,8 11-984,-3 2 0,4 2 905,2 4 1,4 1-20,8-3 0,4 1-37,8-4 1,3-1 167,3-7 0,5-3-170,19 39 39,20-25-73,32-23-115,-20-31 1,4-6-121,11-5 0,3-8-503,10-11 0,1-9 391,8-8 0,-1-9 227,-23 2 1,0-6 0,-3-5 128,4-9 1,-1-4-1,-3-6-439,-10 10 0,-1-4 1,-2-1-1,-1-2 557,0-3 1,-2-1 0,-1-1-1,-1 1 14,-3 1 1,0 0 0,-1 1 0,-3 2-86,3-8 0,-2 2 0,-3 4 356,3-7 0,-5 7 544,3-25-188,-18 39 854,-7 8-1134,-5 17 1742,0 11-2235,-2 14 1764,-7 47-1574,-5 29-59,1-1 0,0 9-747,-2 7 1,2 4 695,3-24 0,0 3 0,2-1-2,-3 30 0,2-2-185,2-12 0,2-2-250,0-3 1,2-3 0,4-7 0,1-2 30,3-3 1,4-2-104,9-6 1,4-3-1326,29 28 1832,17-31 0,-34-25 0,-6-16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48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19 10461,'-35'91'337,"-1"0"1,4-6 0,6-7-114,8 16-84,9-12-50,9-16-12,18-14-10,9-15 27,20-17-6,7-9 35,6-14-29,-1-23-27,-1-19 100,-8-29-23,-11-13-321,-13-7 428,-12 2-135,-9 9-55,-5 14-62,-8 13-185,-7 15-201,-13 11-460,-7 14-246,-4 7-275,0 11-857,8 14 2224,12 8 0,9-5 0,9-3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2.937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0 1 11381 180000 90000,'25'51'676'0'0,"0"0"0"0"0,1 2 0 0 0,-1 1-676 0 0,-2 1 0 0 0,0 0 0 0 0,0-1 0 0 0,1 1-211 0 0,2 0 1 0 0,-1-2-375 0 0,0-5 0 0 0,-1-3 585 0 0,20 32 0 0 0,-19-36 0 0 0,-11-20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02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9906,'0'-4'420,"-1"47"0,2 27 0,4 27-1087,-2-33 1,2 9 0,1-4 738,3 7 1,6 1 3,9 3 1,7 6 0,-1-8-91,-3-7 0,2-3-55,1-3 0,4 2 0,-1-13 403,18 0-608,1-26 198,1-14-932,-1-37 190,-1-25-132,-27 6 1,-5-7 874,-1-13 1,-3 2 0,2-13-1,-9 8 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48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11217,'6'97'-984,"-1"-1"0,1-5 0,-3-3 822,-2-12 0,-2-7 0,1 9 0,0-23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48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437 785 9223,'-50'79'203,"0"-1"1,1 1 0,-1-1 0,0 1-1,-5 1 1,-2-3 0,10-2 0,19-7-204,28 17 0,21-12-665,30 10 665,-11-50 0,5-6-199,5-8 0,3-6-380,8-2 1,1-8 96,5-16 0,1-10-807,8-9 1,-2-11 1043,-19-2 1,-3-8 0,-1-5 214,4-13 0,-1-7 0,-2-5-453,-13 14 0,-1-3 0,-2-2 0,-1-1 515,-3-1 0,-1-2 0,-3 1 1,-1 1 258,3-18 0,-3 2 0,-4 4 269,0-13 1,-5 9-48,-8 26 1,-3 9 270,-4-9-387,-3 29-39,0 13-481,0 12 1593,-7 21-1050,-7 29-45,-12 35-299,9-20 0,0 5 805,-2 11 0,0 3-862,1 6 1,0 3-20,0 3 0,1 1-51,3-2 1,2-1-71,-1-4 1,2-3-143,4-9 0,2-3-26,0-8 1,3-3-311,3 23-297,39-32-3738,12-22 4634,37-26 0,-40 3 0,-9-5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48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579 0 9617,'-67'32'313,"1"-1"1,0 0 0,-28 15-1,14 6-232,38-4 1,8 5-316,2-1 1,5 3 233,3 3 0,6 1 3,6-2 0,4 0-3,2-2 0,4 1-101,4-5 0,6-1-269,23 39-120,5-46 0,9-5-2096,3-3 1,6-4 2585,16-4 0,-2-4 0,5 5 0,-13-16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49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365 368 10046,'-27'88'71,"-1"0"0,1 1 1,-1-1-1,1 0 0,-1 1 1,3-5-1,-2 4 0,1-2 1,2-3-1,3-6 0,4-9-91,-1 29 1,6-12-942,1-10 0,2-6 961,3-13 0,3-11 721,3-21-721,0-21 263,2-40-498,9-42 235,-2 10 0,2-8-700,-1 10 1,2-3-1,0-2 754,1-7 0,2-1 1,-1-1-20,-1-1 0,0 0 1,1 3 69,0 9 1,0 2 0,-1 3-36,3-14 0,0 4 84,2 13 0,1 4 11,-2 8 0,2 1-96,2 0 1,1 1 149,26-37-219,3 18-84,1 27 11,3 21 39,-3 25 34,0 26 0,-6 27 0,-12 27 0,-22-37 0,-4 1 912,-1 3 1,-5-1-1017,-11 0 0,-5-2 12,-2-1 0,-6-3-138,-9-3 0,-6-4-142,-1-4 0,-3-5-200,-4-6 1,-1-4-1244,-39 7 1971,9-17 0,35-7 0,19-3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49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741 252 7699,'-33'85'300,"0"-1"0,0 0 0,-1-2 0,0-2 0,0-3-65,-8 10 1,0-4-121,-6 2 0,0-4 115,4-11 0,1-3-93,0-4 0,1-4-50,7-11 0,2-4-43,-20 24 739,17-26-497,17-19 563,9-13-787,9-24 403,2-29-636,8-2 1,4-8 130,6-25 1,6-8-463,0 12 1,4-5 0,2-1 490,3-6 0,2-3 0,1 2 7,1 1 0,2 0 0,0 4-246,-6 13 0,1 3 0,-2 6 250,5-3 0,-3 8 0,15-13-62,-22 42 57,-7 9-62,-7 9 67,0 8 2081,-1 22-2025,5 13 11,6 24-67,0 6 776,-2 2-983,-4-7-404,-6-10-61,-3-11 313,-1-15 359,4-10 420,7-9-229,16-30-152,24-18-11,-19 6 0,2-4-645,9-4 0,2-2 749,1 0 0,2 1-34,-3 3 0,-1 4-161,-5 7 0,-1 6 57,29-6-39,-10 22 45,-9 38 0,-3 23 0,-27-7 0,-2 6-248,-1 7 0,-2 3 248,-2 8 0,-3 3-180,-3 2 1,-4 1-876,0 2 1,-6 1 317,-11 8 1,-5 0-1068,-3-8 1,-6-1 1803,-12 4 0,-2-8 0,-5 6 0,4-27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0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266 389 10517,'-72'0'416,"1"0"0,8 0 1,16 0-188,36 0-229,9 0 0,27 0 185,41 0-23,9 0 1,14 0-1416,1-1 0,9-1 0,6 0 1263,-25-1 0,3 0 0,3-1 0,2 0 0,2 0-258,-3 1 1,2-1-1,1 0 1,2 0-1,1-1 1,0 0 247,5 0 0,1-1 0,1 0 0,0-1 0,0 1 0,1 1-223,-15 0 0,1 0 0,-1 1 0,1 0 0,0 0 1,-1-1-1,1 1 223,-1 0 0,-1 0 0,1 0 0,0 0 0,0 0 0,-1 1 0,0-1-175,13 0 1,0 0-1,0 1 1,-1-1-1,0 1 1,1-1 194,1 1 1,0 0-1,0-1 1,0 1-1,0 0 1,0 0-7,1-1 0,-1 1 1,1 0-1,0-1 0,0 1 1,0 0-9,-13 0 0,0 0 1,0 0-1,0 0 1,0-1-1,0 1 1,1 0-2,-2 0 1,1 0-1,0 0 1,0 0 0,-1 0-1,1-1 1,-1 1-2,1 0 1,-1 0 0,0-1 0,1 1 0,-1-1 0,-1 1-1,1-1-4,12 0 0,0 1 0,-1-1 0,0 0 0,0 0 0,-1 0 16,-3 0 1,0 0 0,-1 0 0,-1 1 0,0-1 0,-1 1 0,-5 0 1,0 0 0,-1 0 0,-1 0 0,0 1 0,-1-1 13,9 0 0,-1 1 1,-2-1-1,0 0 0,-2 1 103,13 1 1,-2 0-1,-2 0 1,-2 0-42,-9-1 1,-1 1 0,-2 0 0,-2-1 256,12 2 1,-2-1 0,-3 0-267,-13 0 0,-3 0 0,-4-1-14,12 0 0,-7 0 753,-19 0 0,-4 0-610,19-1 2146,-19-2-2208,-10 3 2051,-12 1-2202,-13-1 1385,-8 1-2399,-5-1-636,-14 2-1946,-10 0 3596,-24-1 0,20 0 0,0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1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0 9524,'-9'85'92,"0"-1"0,1 0 1,-1 1-1,0-1 1,1 1-1,-2 8 1,1 1-1,-1-1 1,2-5-1,1-6-590,1 14 0,1-9 0,2-4 498,-3 18 0,3-8-157,3-22 1,3-7-9,10 30-865,13-7-2687,7-3 3717,5-15 0,-19-29 0,-5-21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1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9440,'54'67'56,"0"-1"0,-1 1 0,1-1 0,0 1 0,9 11 0,1 1 0,-2-4 0,-4-3-331,-1 0 0,-3-4 0,-2-3 239,-6-8 1,-1-1 0,0-3-116,11 22 0,8-14 151,1-42 0,7-11 0,-10 3 0,19 28 0,-9-51 0,0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98 258 10293,'-25'-74'362,"-1"1"0,6 6 0,1 24-362,12 43 375,16 62-50,6-4 1,4 9-1050,0 0 0,2 5 1,2 3 810,5 14 1,3 3 0,0 1-491,-7-17 0,1 1 0,0 1 0,-1-1 403,-1 0 0,0 0 0,0 0 0,-2-2-56,3 14 0,-1-2 0,-2-3-195,-5-10 1,-2-2-1,-1-4-290,0 12 1,-3-6-380,-5-7 0,-2-2 920,-4 7 0,0-6 0,-1 6 0,-3 6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2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322 415 10321,'-39'73'210,"1"0"1,0 0-1,2 0 1,0 0 0,6-2-127,2 16 0,6-2-919,4-4 1,4 0 862,3-3 0,3-3 14,5-13 0,3-4 121,7 39-62,10-28 403,12-31-375,12-19 11,7-26-140,6-30-8,-22-1 0,-2-8-399,1-9 1,-3-6 406,4-16 0,-3-4 22,-4 0 1,-4-1 131,-3 5 0,-2 2 22,-2 4 1,-1 4 905,3-30-1082,3 32-179,6 32 504,15 31-325,19 40 3,-15-1 0,0 7-472,6 12 0,0 6 348,5 13 1,-3 4-200,-3-1 1,-6 1-59,-9-6 0,-6-1 128,-5-4 1,-6-3 830,-3 31-581,-9-22 291,-5-35 88,-7-20-32,0-21 135,-5-26-145,6-24-279,6 4 1,4-6 134,6-7 0,4-3-132,7-14 1,5-2-866,7-3 1,5 2 842,4 4 0,4 2-14,2 0 0,3 5 14,0 12 1,1 5-477,0 5 1,2 4 430,-5 9 1,1 5-101,-4 4 0,-1 3-113,34-11 63,-10 3 49,-6 5 29,-5-5-29,-1-5 35,-1-7 66,-4-3 6,-5-4 573,-7 5-466,-10 6 1534,-7 8-1681,-7 15 1060,-1 7-1077,1 17 198,7 30 0,13 48-122,-14-13 1,0 10-985,-5-12 1,-2 5 0,0 2 917,-2 7 1,0 3-1,-3-1-233,-2 1 0,-1 1 0,-3-3-510,-2-5 1,-3-1 0,-3-2 789,-6-4 0,-4-1 0,2-8 0,3-6 0,-1-6 0,-24 37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02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0 587 10892,'3'32'890,"11"28"-868,5 2 1,4 7-892,2 4 1,2-1 873,1 0 1,1-2-6,1-5 0,2-3-28,-2-10 0,2-4 209,25 23-634,-7-34 465,-9-18-393,-9-31 308,-8-26 28,-10-33 45,-9 22 0,-3-6 190,0-42 1,-2-5-876,1 22 1,0-1 755,1 11 0,0-4 0,3 5 155,6-13 1,3 9-128,13-18-99,9 16 0,-3 61 6,7 33 66,11 18-60,9 29-179,-27-25 1,-2 3 166,-2 2 0,-2 2 0,-2-1 0,-4 1 0,6 40 6,-13-11 1495,-9-17-1401,-14-13 929,-7-17-379,-12-14 117,-4-9-409,2-29 344,6-18-702,12-43-28,8 28 0,4-3-1201,11-12 1,6-2 620,3-5 0,9 1-297,15-5 1,9 3-2669,0 9 1,3 5 3572,7 5 0,-3 8 0,6-2 0,-18 23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3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1665 15121,'37'-74'-109,"0"0"1,3 1 0,5 3-18,5 17 0,2 2-1537,3-9 1,0-2 1550,-1-6 0,-1-4 59,-4-3 0,-3-1-94,-3-2 1,-5-1 146,-5-1 0,-4 1 44,-4 6 1,-5 1 28,-4 5 0,-4 3 61,-3 11 1,-2 2 805,-2-26-907,-3 28-33,-2 25-218,0 14 1566,0 29-1348,0 39 53,0 1 1,0 9-294,0-2 1,1 5-1,-2 3 240,0 16 0,-1 4 0,-2 2-685,-1-18 1,0 2-1,-2 0 1,-1 0 531,-2 20 0,-2-1 0,-1-3-45,-1-14 0,-1-2 0,1-6-108,-4 10 0,3-9-132,-1 9 35,9-37 403,7-29 95,12-8 1336,12-17-1325,27-29-55,19-31 1098,-26 18 0,2-5-1090,4-5 0,1 0-460,1-4 1,1 2 484,1 7 0,-1 4-79,-3 7 1,0 5-6,-3 11 0,1 7 0,35-3-57,-8 26 57,-8 26-39,-13 22-217,-6 24 250,-13 11-22,-19-38 0,-2 1-292,-2 0 1,-1 1-289,1 6 1,0 4 607,2 14 0,-1-4 0,1 9 0,2 6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3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254 1 11599,'-25'93'266,"1"0"1,-1 0 0,0 4 0,1 0 0,2 0-189,4-3 0,1-1 1,2-1-911,1-5 1,2-2 0,2-3 833,0 20 1,3-8 53,2-19 0,5-6 82,4-13 0,4-3-110,1-3 0,4-1 14,8 3 0,4-2-42,3-5 0,4-4-28,4-3 0,5-7 234,50 4-368,-40-24 0,1-8 36,6-18 0,-1-10-332,2-4 1,-2-8 409,0-17 1,-3-7 47,-3-3 0,-5-2 42,-6 0 0,-4 0 86,-7 8 1,-5 2 263,6-31 868,-17 32-1260,-9 28 402,-22 16-402,-9 32 84,-23 16-50,-4 31 218,6 15 106,12 9-269,18 0 12,13-7-45,25-10 22,13-15 23,24-16-28,15-22 56,7-12-6,5-36 6,-3-18-77,-43 7 1,-4-7-34,-4-4 1,-4-4 25,-5-2 0,-5-1 33,-5-1 1,-4 0-128,-2 4 1,-3 1 48,-9-40-286,-18 14-543,-19 15-324,-27 13-388,-19 17 740,35 21 0,-2 4-137,2 7 0,0 4 845,1 4 0,5 2 0,-7 5 0,24 1 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4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707 1383 8869,'-72'34'265,"0"0"1,0-1-1,4 2 1,1 2-1,9 3-108,2 16 0,8 5-463,3 3 0,5 2 359,7 0 0,6 1-45,8-4 1,5 1-12,4-5 0,5-1 5,4-6 1,6-3 31,23 34-34,22-21-196,37-23-14,-34-26 0,4-6-45,9-4 0,2-6 90,7-10 0,-1-8-476,5-5 0,-2-7 590,1-10 1,-3-7 50,-4-5 0,-3-3-222,-6-2 1,-3-2 243,-8 2 0,-5 0 48,-8 5 0,-5 1 70,-9 7 0,-4 1 739,1-25-739,-23 14 306,-30 19-446,-25 16 45,-32 11 53,36 14 0,-2 5 770,-2 4 1,-1 7-768,0 6 0,2 6-28,5 5 0,5 4-20,5 2 1,6 2-4,-12 39 56,23-5 40,17-11-68,31-13 18,17-13-96,32-15-236,19-12 104,-40-12 1,1-4 64,1-10 0,0-6-23,-1-3 0,-3-5 48,-2-11 0,-5-6-274,-4 1 1,-4-2 340,-6 1 0,-3 0 138,10-30-34,-17 17 283,-11 19-390,-7 17 836,-2 11-937,-12 11 79,-8 23 179,-13 25-33,-2 40-151,19-32 0,2 3 49,3 6 1,2 2-9,3 2 1,3-1 30,2-4 1,5-2-96,6-10 0,5-3 73,26 30-45,24-33-22,17-23-359,12-21-141,-40-18 1,0-7 316,2-7 0,-1-9-361,5-21 1,-3-11 552,-18 13 0,-1-5 0,-3-4-371,4-15 0,-3-5 0,-3-3 384,-7 14 0,-1-1 0,-2-2 0,-1-1-434,-1-5 0,0-1 0,-3-1 0,-1 0 460,-1 1 1,-2 0 0,-1 0-1,-2 2 56,1-16 0,-2 2 1,-2 4-200,-1 10 1,-2 2-1,-1 6 324,-1-11 1,-2 7 270,1 20 1,0 5-26,1-25 1313,-2 26-1766,2 11 2360,-2 20-2544,0 9 1868,0 40-1684,2 42 59,0 2 0,0 11-721,-1-8 0,0 5 0,0 4 662,0-9 0,1 3 0,-1 1 0,-2 1-506,-2 5 1,-3 1 0,-1 1 0,-2-1 314,0-2 1,-2 1 0,-2-1 0,-2-3-212,-8 17 1,-3-3-1,-4-3-582,-4-7 0,-3-3 1,0-5-326,5-13 0,-1-4 1,0-3 1308,-14 16 0,3-8 0,-3 6 0,20-36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4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1 309 12046,'64'-70'57,"0"0"1,1 5 0,2 14-75,-15 32 1,2 8-430,4 2 0,1 2 440,-2 1 1,-1 5-51,-4 9 0,-2 5 0,37 23 0,-22 31 17,-17 20 36,-32-37 0,-4 2-45,-4 5 1,-3 1-144,-2-1 1,-4 0-115,-5-1 0,-5 0-227,-3-1 0,-4-3-1457,-25 37 2056,-5-16 0,23-37 1,9-16-1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5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24 165 9750,'16'-82'-63,"-1"-1"0,-25 118 1,1 29-1,-9 24 1,1 1-1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5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301 289 12072,'1'-66'457,"0"-1"1,1 7 0,-2 11-284,-4 28-20,2 8-154,-2 4-19,0 7 7,4 0-81,-4 2-70,2 0 140,-5 2-27,-7 12 50,-8 13 84,-11 20-79,-7 15-28,4 3 1,-6 13 0,9-10 201,-1 11-146,11 18 1,23-20 34,65-82-68,-9 1 0,2-1 0,30-9-40,-10 6-66,-13 3 50,-20 6-50,-9 14-393,-13 9-134,-9 17-174,-6 8 270,-10 3-12,-18 3 129,-10-1 185,-15-6 235,4-9 560,15-14 45,11-12-202,26-13-297,20-17 17,24-4-123,19-9-5,7 11-555,-5 8-230,-19 52-3035,-21 13 3825,-22 45 0,-11-43 0,-3-10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6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1037 8 9010,'-95'-2'213,"0"0"0,6 0 0,6 0 0,-14 6-906,-1 2 794,3 6 16,8 2 23,6 0 95,11 1 116,14-2-311,13-1 174,17-3-208,11-1 33,9 2 95,8 2 447,23 5-222,41 9-233,1-8 0,12 0-1214,3-3 0,9 0 0,6 0 1120,-5-1 0,5-1 1,4 0-1,3-1-31,-22-2 0,3-2 0,2 1 0,2 0 0,0-1 0,2 0-316,-8 0 1,2-1-1,0 1 1,2-1-1,-1 0 1,1 0 0,0 0 314,2 0 0,1 0 0,0 0 0,0-1 0,1 0 0,0 1 0,-1-1-225,3 0 0,0 1 0,1-1 1,-1 0-1,1 1 0,-1-1 1,1 0 222,-1 0 0,0-1 1,0 1-1,1 0 1,-1-1-1,0 1 0,1-1-154,1 1 1,0-1 0,1 1 0,-1-1 0,1 1-1,-1-1 1,1 0 149,1 0 0,-1-1 1,1 1-1,0 0 1,0-1-1,0 1 1,0-1 4,0 0 0,0 0 0,1 0 1,-1 0-1,1 0 0,-1 0 0,0 0-6,1-1 1,-1 0 0,0 1-1,1-1 1,-1 0 0,0 0 0,0-1 6,1 1 0,-1-1 0,0 0 0,0 0 0,0 0 0,0-1 0,0 1 0,0 0 0,1 0 0,-1-1 0,1 1 0,-1 0 0,1-1 0,0 1 0,-1-1 1,1 0 0,0 0 0,0 0 0,0 0-1,0 0 1,0 1 14,0-1 0,1 0 0,-1 1 1,1-1-1,-1 0 0,1 1 1,0-1 9,-1 1 1,1-1-1,0 1 1,0 0 0,0-1-1,0 1 1,-1 0-8,-1 0 0,0 0 1,-1 0-1,1 1 1,-1-1-1,-1 0 1,0 1-3,-2 0 0,-1-1 0,0 1 0,-1 0 0,0 0 0,-1 0 0,-1 0-10,9 0 1,-1 1-1,-1-1 1,-1 1 0,-1 0-1,-1 0 40,9 0 0,-1 1 1,-2-1-1,-1 0 0,-3 1 5,-10-1 1,-1-1-1,-1 1 1,-3-1 0,-2 1 23,6-1 1,-3 1 0,-2-1-1,-4 0 24,8 1 0,-4-1 0,-5 0 527,9 0 1,-9 0-375,20 1 112,-36-2 1670,-27-2-1530,-7 0 2213,-14 0-2521,-3 0 3191,-7 0-3275,0 0 15,-5 0-127,-5 0-145,-10 0-264,-8-7-611,-13 0-716,-34-9-1020,-12 6 2713,27 3 1,2 1-1,-4 1 1,9 0-1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8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68 13777,'-11'-37'252,"0"7"-308,11 30-51,-2 0-5,2 5 17,0 19 95,0 23 6,6 32-331,-1-27 0,1 3 325,5 7 0,0 2-252,2 5 0,1 1-267,2 0 1,1 0-579,-1 8 0,0-1-354,1-5 1,0-2 1450,-1 2 0,0-5 0,1 6 0,-5-25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8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 0 10519,'-26'73'49,"-1"1"0,1-1 1,2-4-1,1-1 0,6-5-24,11-2 1,5-4-339,-2-4 1,2-1 385,8 35 480,12-20-380,14-21 229,16-16-167,12-17-105,9-7-7,11-14 106,0-13 35,-2-15 60,-13-21 82,-13-13-115,-23-11-185,-13-10 19,-19-1-271,-25 0-481,-20 15-71,-6 45 1,-9 9-2038,1 5 0,-3 5 2735,-22 5 0,4 6 0,-6 2 0,18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6:59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11978,'31'62'47,"0"-1"1,0 1 0,20 25 0,9-14-48,8-33 0,7-10-1085,5 1 0,3-3 1012,3-3 1,0-4-74,-4-2 0,-1-3 6,-9-3 0,-3-2 78,-10-3 1,-5 0 596,23 1-535,-30-3 632,-26-4-313,-15 2-207,-28 0-62,-16 4-44,-34 9-6,-21 11-62,38-7 0,-2 5 62,-4 5 0,-1 3-3,-2 8 0,1 4 3,-1 4 0,3 3-20,3 4 1,3 3-444,2 1 0,5 3 259,5 0 0,4 1-211,6-2 1,5 3-200,6 8 1,6 2-751,5-8 1,3 1 1363,4 6 0,3-4 0,1 3 0,0-21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03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63 765 11402,'4'0'879,"0"0"-890,-4 0-213,114-115-3045,-57 45 3269,-11 18 0,6-8 0,-9 4 0,-18 9 0,-8 1 815,6-43-546,-14 9 185,-10 14 138,-20 19-592,-10 23 5,-26 12 135,-9 27 79,-10 21-85,3 26-478,39-21 1,5 4 345,5 3 1,5 3-3,5 1 0,6 1 591,4 2 0,7 0-625,8-1 1,6-1-43,4-3 1,5-1-149,8-2 0,5-3-233,2-2 0,4-5-316,3-5 0,2-3-2405,-3-4 1,0-4 3177,40 2 0,-41-10 0,-18-12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0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828 904 10713,'-78'-53'483,"1"1"1,4 4-1,2 10-96,-24 24-1653,-2 5 1372,5 26-61,7 20 8,15 30-53,43-25 0,4 4-6,7 4 1,5 2-15,1-2 1,7-1 7,24 45 200,18-17-177,31-17-5,19-21-6,-40-27 0,2-4-45,0-1 0,1-5 45,0-10 0,-1-7 3,-3-3 0,-2-7-1,-1-12 1,-5-7 17,-4-8 0,-4-5 5,-4-9 0,-5-3-401,-3-7 0,-5-3 491,-5-4 0,-3-1 58,-2 0 1,-2 1 50,-2 4 0,-2 3 8,0 9 1,-1 4-9,-1 11 0,-2 4 854,-6-20-1078,0 27 370,3 24-538,4 10 215,2 19-47,2 23 0,0 33-20,2-18 0,3 5-2,3 16 0,2 5-292,2 4 1,2 4-753,-2-13 1,-1 3 0,0 0 333,0-5 0,-1-1 0,-1 0 732,-2 2 0,-1 1 0,0-7 0,0-4 0,-1-8 0,-4 14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1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4 752 10438,'-2'-7'1176,"0"2"-1176,2 5 168,0 0-123,106-73-820,-48 32 778,13-9 0,0-4 137,-8-2 174,-11-7 211,-11 0-228,-13-5-141,-14 4 7,-7 3 22,-7 8-23,-7 10 464,-9 12-648,-14 17-63,-11 9 85,-13 33-78,-4 22 61,27-8 0,2 7-198,2 6 1,4 3 133,5 6 0,4 2 8,3 0 0,5 1-34,8-3 1,5-1-56,6-4 0,5-3 4,8-6 1,5-4-39,5-6 0,6-5-196,1-7 0,3-6-140,49 3-16,1-18-12,-3-36 509,-8-22 51,-46 10 0,-4-7 280,-4-5 0,-5-4 5,-3-4 1,-4-3 11,-5 0 0,-4 0 75,-3 3 1,-3 1-26,-1 7 1,-2 3 279,-1-26-554,0 29-73,0 26-84,0 14 84,0 31 11,0 18 67,0 35-33,7 15 125,12 6-170,14-5-11,14-11-101,7-17-246,9-14-308,4-19-90,9-14 84,1-11 252,2-21 218,-6-16 152,-7-24 50,-15-18 252,-10-6 313,-16 1-38,-7 9 16,-8 14-72,-6 19-404,-2 17 279,-2 11-346,-9 19 85,-9 18-85,-13 26 0,-5 18-347,2 13-819,8 3-156,12 4-778,13-9 2100,18-8 0,-8-37 0,7-16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1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0 11491,'-5'84'67,"-1"0"0,-1-3 1,-2-3-396,-2-20 1,-2-3-373,-1 4 0,0-2-449,1-6 1,2-3 899,-6 37 1,8-42 0,7-18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1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187 0 10130,'-52'18'0,"0"0"0,-30 10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1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298 1 11066,'-33'66'218,"-1"1"0,0-1 1,3 1-1,0 0 1,4-2-104,-2 15 0,6-3-689,5-3 0,3 0 574,4-4 0,4-3 0,3-13 0,4-2 11,16 37 401,13-26-412,23-21-201,15-23-108,14-10-49,7-32 47,-39 4 1,-1-8 310,-1-13 0,-2-8-434,1-10 1,-3-6 522,-4-7 1,-4-4 106,-2-3 0,-4-2 3,-5 5 1,-4 1 38,-3 8 0,-4 5 322,2-31-325,-40 151 0,-11 42-843,16-19 1,-5 11 607,-3-13 0,-9 13 0,-3 6 0,2-4 0,8-13 0,10-11 0,5-8 0,-4 0 0,-14 5 0,0 0 0,0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2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0 531 10963,'88'-3'167,"-1"-1"0,0 0 1,0 0-1,0 0 1,6-1-1,1 0 1,0-1-1,0-1 1,0-1-971,2-2 0,-1-1 0,1 0 0,0-1 0,0 0 812,3 0 0,0 0 0,0-1 0,0 0 0,-1 1-9,-4 0 0,-1-1 0,-1 1 0,0 0 0,-2-1 1,-4 1 0,-2 1 0,-1-1 0,0 0 0,-3 0-216,13-1 1,-3 0 0,-1 0 0,-2 0 215,-9 1 0,-2-1 1,-1 1-1,-3 0 359,12 0 0,-2 0 0,-7-2-360,9-13 0,-10 1 0,8 6 0,-48-9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2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1 511 10102,'68'4'485,"-1"-1"1,27-2-1,12-4-281,-20-1 1,9-2 0,5-1 0,0 0-1196,-15 0 0,1 0 0,1 0 0,0-1 0,1-1 1080,3-1 1,1-2 0,1 0-1,-1 0 1,-1-1-50,-4 1 0,0 1 1,-1-1-1,-1-1 0,-1 1-9,14-3 0,-1-1 0,-2 0 0,-3 0-29,-13 0 1,-2 1 0,-2-1 0,-2 1 167,12-2 0,-3-1 0,-4 1-86,16-6 0,-6 1 112,-18 5 0,-3 2 62,-9 3 0,-1 1 152,-4 1 0,-1 2-410,2 1 0,-2 0-431,31-3-45,-26 2 39,-30 4-532,-54 2-1232,-20 0 2201,-35 2 0,34 0 0,9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2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8452,'98'0'74,"0"0"1,1 0 0,-19-1-1,1 0 1,2 0 0,1-1-39,9 1 1,1-1-1,2 1 1,-2-2-842,0 0 0,-1-1 0,-1 0 0,-3 0 877,-9 0 1,-2 0 0,-2 0 0,-3 0 24,11-2 0,-3 0 0,-5 0 201,9-2 0,-8 0-290,-15 2 0,-4 0 773,30-2-1285,-22 2-421,-27 2-1853,-16 2 3330,-40 0 0,12 2 1,-15 0-1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3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1 199 10069,'81'7'213,"0"1"0,0 0 0,0 0 0,3-1 0,1 1 0,0-2 0,0-3-947,-3-4 1,0-2 0,0-2 0,-1 0 661,-1 2 1,-1-1 0,-1 1 0,-2-3-267,13-2 0,-3-2 0,-2-1-338,-7-2 0,-1-1 0,-4-1-949,9-4 1,-3-2 1624,5-8 0,-9 0 0,0 1 0,-17 2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3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9947,'75'34'75,"0"-1"0,1 1 0,-1-1 0,0 1 0,16 5 0,0 1 0,-1-3 0,-2-3 197,-14-10 1,-3-4 0,1-1 0,2 2-340,20 6 0,6 1 0,-4 0 0,-12 0-26,3 5 1,-10 4 187,-9 3 0,-2 6 0,-31 0 68,-81 38-139,3-28 0,-9 7 1,0-4-678,-8 5 0,-2-1 531,5-6 1,-5 4 0,2-3-322,-10 7 0,0-2-59,15-14 0,-1 0 0,1 0-1529,2-3 0,1 0 0,0 0 2031,-4 2 0,1 0 0,5-5 0,5-4 0,6-4 0,-17 12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03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1 948 12284,'93'-27'189,"1"0"1,-1 1-1,-15 4 1,1 0-1,2-1 1,1 0-1085,7-2 0,2-1 1,1-1-1,0 1 991,0 0 1,1 1 0,0-1-1,0 1-487,-2 0 0,1 1 0,-2-1 1,-1 1 429,-6 2 0,-1 0 0,-1 0 0,-1 1-25,-4 0 0,0 0 0,-1 0 0,-2 1 71,15-6 1,-2 1 0,-4 0-230,-10 2 0,-3 1 1,-4 0-286,13-5 1,-7 2-41,-17 5 1,-7 1-238,11-9-2200,-22 10 2906,-24 5 0,-5 6 0,-7 4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3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0 10791,'-9'84'65,"0"0"1,1-3-1,2-5-34,7-21 0,5-3 33,6-2 1,6-2 19,35 33-566,-12-48 0,7-6 555,6-7 0,3-6-37,8-3 1,1-6 13,5-6 0,0-6 45,-1-5 1,-1-4 80,-2-7 1,-3-6 44,-6-3 1,-3-4-122,-7-3 1,-3-2-65,-5 3 1,-3-1 181,19-33-319,-15 12-282,-19 19-916,-11 19-107,-18 11 487,-27 34 404,-11 10 0,-7 8-1791,-9 9 0,-4 6 2306,6-7 0,-2 4 0,5-5 0,8-6 0,4-3 0,-32 26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4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1 153 12567,'98'-14'168,"0"-1"0,-1 1 0,-3 0 0,-1 1 0,-7 0-171,0-1 0,-5 1-834,0 1 1,-3 1 371,-9 4 0,-4 2-1282,25-3-5021,-36 12 6768,-35 9 0,-16-4 0,-3 3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4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12 155 10108,'-7'6'1271,"2"0"-1070,56-7 1,28-5-87,-30 1 0,4-1-834,15 0 0,11 1 0,-5-2 719,9-3 0,-3 0-129,2 0 0,1 0-473,5-1 0,0-1-1288,-8 2 0,-2-1 1890,0-2 0,-7 1 0,6 1 0,-28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4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6361,'0'0'0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5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1 115 9111,'99'3'99,"1"1"0,0-1 0,0 1 1,-1-1-1,1 0 0,0 1 1,0-1-1,0 0 0,-1 1 1,1-1-1,-8 0 0,2 1 0,-1-1 1,1 1-1,0-1 0,0 1 1,-1-1-1,-1 1 0,0-1 1,-2 0-1,-2 0 0,-1 0-714,12-1 0,-3 1 1,-2-1-1,0 0 1,-2 0-1,-1 0 1,0 0-1,1 0 1,0 1 614,-1-1 0,0 0 0,1 1 0,0-1 0,-1 1 0,-1-1 0,-2 1 0,-1-1 0,-3-1-179,19 1 0,-4-1 1,-3 0-1,-1 0 0,1 0 1,1-1 178,-11 1 0,0 0 0,0-1 0,0 1 0,0-1 0,1 1 0,0-1-79,2 0 0,-1 0 0,1 1 0,0-1 1,1 0-1,-1-1 0,1 1 58,1-1 0,0 0 0,0-1 1,0 1-1,1-1 0,0 0 1,0 0-167,1 1 0,1-1 1,0 0-1,1 1 1,-1-1-1,0 0 1,1-1 151,0 0 1,1 0 0,-1-1-1,1 0 1,-1 0 0,1 0-1,-1 0 23,1 1 0,0 0 0,0-1 0,0 1 0,0-1 0,0 1 0,-1-1 0,-2 1 1,1-1 0,-1 0 0,0 1 0,-1-1 0,0 0 0,0 1 11,-3-1 0,-1 1 0,0 0 0,0-1 0,-1 1 0,0-1 0,-1 1 8,9-1 0,-1 1 1,0-1-1,-2 0 1,0 1-1,0-1 10,-7 1 1,0-1 0,-1 1 0,-1 0-1,-1-1 1,-1 1 38,9 0 0,-1 0 0,-1-1 1,-2 1-1,-1 0 25,13 0 1,-2 0 0,-2 0-1,-2 0 23,-8 1 0,-3 0 0,0 0 0,-3 1 141,18-1 0,-3 1 0,-3 0-110,-11 0 1,-2 0 0,-2 1 416,22 0 0,-5 0-374,-19 0 1,-5 0 636,-13 0 1,-4 0-448,27 0-55,-15 0 167,-11 0 2117,-15-2-2256,-16 2 2124,-14-2-2466,-5 0 1035,-9 0-2413,-55-2-5208,-16 0 6586,5-1 0,2 1 0,-3 0 0,3-3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7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0 745 10332,'0'20'140,"0"-4"196,0-16 549,0 0-555,127 90-1472,-46-47 1216,-21-6 1,10 5 0,-5-8-8,-2-12 0,-1-6 17,6 0 0,1-2-11,3-4 0,1-2-264,2-3 0,2-1 221,2-1 1,1-2-31,1-1 0,2 0 3,2-3 0,0-1-3,3-1 0,-1-3 2,-1-2 1,1-2-459,-1-1 1,0-1 444,-4-1 0,-1 0-17,-3-2 0,-2-1 5,-5 0 1,-3-1-18,-4-1 1,-2-1 36,-6 0 1,-2-2-31,-5 1 1,-2-1 9,38-28 12,-11-3 11,-7-5 0,-10-5 0,-5-3-28,-8 1 28,-11-1-78,-7 7 1001,-14 5-940,-5 5 833,-7 10-883,-10 3 1107,-12 7-1191,-20 4 103,-19 3-31,-17 5 34,30 9 0,-2 0-204,-8 3 0,-1 0 212,-9 0 1,-1 1 33,-8 1 0,-1 1 3,-4 0 0,-3 1-661,-2 0 0,-2 2 594,-1-1 0,0 0-12,0 1 1,1 0-15,1 0 1,2 0 50,4 0 0,1 0-42,3 0 0,2 0-242,5 0 1,3 0 308,3 0 1,3 0-7,5 0 1,3 0 22,-43 0-262,16 0 262,13 0 400,13 0-400,10 0 1133,9 0-1105,3 0 619,9 0-614,0 0 359,6 0-280,3 0 151,3 0-62,2 0-27,6 0-28,-2 0-141,6 0 23,-4 0-28,2 0-50,-2 0 50,-2 3-56,-2 3 50,-3 6 6,-5 4 0,-4 4 0,0 4 6,0 5 27,4 9 102,4 11-62,4 20 28,2 17-70,5-32 0,0 4-959,0 5 1,1 3 980,-1 8 0,2 1-25,-1 4 0,0 1-436,0 2 1,0 0 426,0 1 1,0-1-20,0 0 0,0 0 34,-1-2 0,2-1 22,-1 0 0,1 0-54,0-3 1,-1 1 39,1 0 0,0 0-39,-1-1 0,0 0-3,0 0 0,0-1 36,0-1 1,0-1-32,0-5 1,0-1-4,-1-5 1,0-3-13,-1-5 1,0-1 15,-6 38-1,-1-10-5,0-6 0,1-6 6,0-3-6,2-7 0,2-6 1707,2-7-1880,2-5 714,0-5-1415,0-2-254,0-3-620,4-3 1748,7-6 0,-5-10 0,5-6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8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3685 0 9346,'0'39'1020,"0"26"-707,-2-17-61,-4 31 62,-4-4-482,-6 11 260,6-36 0,0 2 9,-1 4 0,-2 2-466,-1 2 0,-1 1 460,-1 3 0,0 1 34,-3-2 1,0 1-296,1-1 1,-1 1 263,-1-4 0,0 1-14,0-2 0,0 0-42,1-2 0,1-1 25,-1-1 0,0-1 28,1 0 0,0-1 31,2-2 0,-1-1-62,0 0 1,0-1-48,2-1 0,0 1 64,0-1 0,1 1-28,0-1 1,0 1-52,0 2 1,0 0-80,1 1 1,0 0 81,0 0 1,1 1 11,0-1 0,2-1 55,-10 46-72,2-9 6,4-9 0,1-14 236,1-6-209,2-9-33,0-3-5,4-7 966,-2-2-961,2-7 528,-2-1-528,0-1 342,0-1-319,0 4 14,1-4-43,-1-1 6,-2-1-6,2-4 1,-4-2-1,2-3-50,-4-1-11,-1 0 33,-9 0 34,-4 0 6,-9-2-6,-9-2 6,-6-4-6,-11-4 5,-6-3 18,-12-1-327,-7 0 304,-10 0-3,46 0 0,-1 0 3,-4 1 0,0 0 0,-1 0 0,-1 0-6,0 2 1,0 0-37,0 0 0,1 0 39,-1 2 0,1 0 0,2 0 1,1 0-1,-1 2 0,1 0 0,2-1 1,1 2-29,0 0 0,1 1 28,0 0 0,1 0 3,-45 13-44,2 0 32,6 4 12,2 0 0,7 1 0,3-1 0,9-2-5,7-3 5,7-2-6,4 0 1,5-5 5,0 4 0,5-4 303,4-2-499,7 1-218,3-6-230,8 0-325,2-5-185,8 0-762,3-2 1916,12-12 0,-7 9 0,7-9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9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1130 8668,'-13'0'796,"3"0"-555,10 0 246,0 0-358,38-6 123,6-2-67,47-8-638,6-3 562,-39 8 1,3 0-24,6-2 1,3 0-6,4 1 1,3 0-54,3-2 0,2 0-9,2 1 1,0 1-3,3-2 0,-1 0-573,1 0 0,0 0 556,0 0 0,1 0 0,-1 2 0,0 0 0,-2-1 0,1 1-3,-2 2 0,0 0 6,-3-1 0,0 0-3,-2 1 0,1 0 2,-1 1 1,0-1-3,0-1 0,0 0 20,3 1 0,0 0 106,2-1 0,1 0 36,3 1 0,0 0-92,0 2 1,1 0-68,1 0 0,0 1-1,-1 1 1,0 2 25,-2-1 0,1 2-28,-1 0 0,0 0 25,-4 1 1,-1 0-26,-3-1 0,-2 0 0,-4 1 0,-3 0 14,-9-3 0,-2 1-14,39-3 45,-28-3 117,-23 4-5,-20 1 593,-13 2-677,-9 1 1166,-3 2-1093,-2-1-146,0-3-45,0-4-230,0-4-10,0-6-1,0-4-50,0-5 84,0-3 72,-2-5 96,-5 0-16,-4-4-113,-10 1 84,-3-1 17,-9-1 56,-9 2 56,-7 1 0,-13 5 0,-7 2 6,-10 6 10,-5 6-134,-3 6 191,5 7-68,8 3 79,15 2-79,16 0 6,15 0-11,14 0 6,9 0-6,5 0 275,0 0-129,14 7 84,11 3-28,24 10-96,18 1 1,19 2-594,-37-13 1,3-2 517,4 2 0,1 0-29,2-3 1,1 0-267,1 0 0,-1-1 270,-2 1 0,-1-2-6,-3 0 0,-2 1-6,35 5 6,-18-1-50,-19 4 5,-20 0-22,-15 9 1031,-10 7-863,-10 17 592,-16 16-570,-15 13-95,10-32 0,-2 1-28,-2 0 0,0 0-157,-1 1 1,1 1 13,0-3 0,0-1-249,2 0 0,0 1-311,-5 4 0,1 0-2742,4-4 1,0 1 3444,-4 3 0,3-3 0,-1 4 0,9-16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09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16 11799,'0'-8'56,"0"1"-56,0 7 768,0 0-578,-3 132-2280,-2-41 2090,3-27 0,-1 9 0,0-6-132,0 1 1,0-5-73,1-1 1,0 0-181,1-3 0,1-2-151,-1-5 1,2-1-783,-1 49-469,0-15 1786,0-10 0,0-35 0,0-18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10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21 485 10951,'-10'-79'149,"0"1"1,10 4-1,15 12-48,27 29 0,11 10-257,8-3 0,5 2 291,14 1 0,3 4-538,1 4 1,1 2 463,-4 5 1,0 3-45,0 2 0,-1 6-17,-13 5 0,-2 4 78,-4 5 0,-4 5-78,-10 4 0,-6 6 40,24 39-40,-29 7 5,-17 3-10,-14 4 5,-26-3-6,-13-1 6,5-41 0,-7-3-48,-3 0 1,-3-2-116,-8 2 1,-3-2-469,-4 0 0,-3-2 138,-5 2 0,-1-1-70,-9 3 1,-1-1-408,5-3 1,1-1 969,0 1 0,6-3 0,-7 2 0,27-11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03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28 948 12102,'-15'8'1350,"2"-1"-667,85-7 0,47-12-1987,-49-1 1,2-5-1,9 0 1453,-2 3 0,9 1 0,4-2 0,2-1 0,-3-3-322,-1-2 1,-1-3 0,0-1-1,1 0 1,0 0 207,4-1 1,0 0 0,1 0 0,0 0 0,-2 1-28,-4 0 1,0 1 0,0-1 0,-2 1 0,-1 1-3,-4 1 1,-2 0 0,0 0 0,-2 1-1,-2 1-6,7-2 0,-3 2 0,-2 0 0,-2 0-2,12-3 0,-3 1 1,-5 1-127,14-3 1,-8 1 121,-24 6 0,-6 1 1475,21-9-1475,-27 8 2421,-16 3-2415,-16 6 2133,-10 2-2138,-9 5 418,-17-2-1258,-17 4-769,-62-2-164,43 5 0,-3 1 1605,-23 2 1,3 0-1,-5 4 1,13 0-1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11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527 1434 11273,'-75'3'151,"1"0"0,2 6 0,10 12-36,27 20 0,7 8-70,-3 2 0,2 4-976,0 4 1,4 1 916,4-3 0,4 0-59,6-4 0,2-1 591,0 35-608,22-20 90,13-19 249,20-20-686,17-15 336,9-10-212,7-22-318,3-18 577,-41 6 1,-1-5 53,0-6 0,-2-4 73,-3-3 0,-3-3 47,-1-1 1,-4 0 24,-6 2 1,-2 1 414,10-38 751,-17 19-980,-5 21 117,-7 17-246,0 15-202,-2 9 0,-5 5 349,-5 16-349,-7 13 73,0 20-23,4 15 150,5 4-195,7 1 40,6-8 56,14-8-96,10-14-5,18-9-16,11-14-231,9-7-27,12-17-68,7-19-328,-39 4 0,-1-6 549,2-10 1,-2-5 41,3-14 1,-2-6 24,3-14 1,-1-8 14,-12 18 0,-1-4 0,0-2-567,2-7 0,-1-3 0,0-1 607,-1 1 1,-2-1 0,0 1 50,-3 7 1,-1 2-1,-2 3-258,4-14 1,-2 7 491,-7 18 0,-2 6 111,7-22 163,-6 22 394,-6 11-954,-5 24 1767,-5 7-1767,-2 40 235,-2 39-56,-5-3 1,-4 9-326,1-7 0,-2 4 0,-2 2 185,-3 12 0,-3 3 1,-1 1-40,-3 1 0,0 0 0,-2-1-64,1-4 1,0-2 0,-1-3-223,-8 18 0,0-5-662,3-16 1,-2-3-107,-3 1 1,-2-2-608,1-4 1,-1 0 1660,-6 10 0,2-5 0,-5 7 0,14-21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11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1 634 10285,'83'-16'42,"0"1"0,0-1 1,0 1-1,-3 0 1,0 1-1,-1 0 1,-4 2-30,7 0 0,-4 2 0,-3 0-427,27-3 0,-6-1 414,-15 0 0,-5 0 20,-12 0 0,-2-1-20,-4-1 0,-1-2 2,3-2 1,1-1 25,-3-1 0,0-1-28,-2 0 0,-2-1 17,-7 0 0,-2 0 710,30-20-542,-18 3 235,-17 9 449,-16 5-488,-13 10 183,-7 4-564,-13 7 792,-11 2-881,-18 2-18,-19 2 107,-15 18-5,-13 13-320,38-3 0,1 5 367,-2 5 0,2 4-42,0 4 0,3 3 5,3 2 1,4 1-6,4 0 0,5 0-64,5-4 0,4-1 2,-4 33-56,13-15 40,14-21 72,18-15-61,18-15-134,20-9-91,13-10 57,6-18 483,3-17-248,-7-24 2,-39 27 1,-3-3 98,-4-2 0,-3-2 145,21-40 85,-14 5 5,-11 13-56,-11 17 22,-6 15-139,-4 15-135,-2 11-28,0 4 166,0 4-166,-2 13-5,-11 16 5,-8 29 0,-14 29-687,15-34 1,0 4 187,-2 7 1,2 2-385,1 5 1,5 3-681,5 13 1,7 2-931,9-3 0,8-1 2493,11 6 0,4-7 0,-11-35 0,0-6 0,22 19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1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554 10 10282,'-74'-5'451,"-1"0"1,6 8 0,7 8-88,-7 29-84,5 34-654,35-31 0,2 3 391,4 6 0,3 2-17,5-2 0,4 2-25,3-2 0,3-1-48,3 38 386,17-17-313,7-19 6,20-18-6,7-19 160,11-7-249,7-19-2,5-16-399,3-24 398,-39 16 0,-2-3 89,0-6 0,-3-2 3,-3-2 0,-4-1 81,-3 0 0,-2 0 183,8-40 16,-13 15 107,-6 17 479,-6 19-581,-2 15-285,0 13-39,0 5-6,-6 4 45,-4 16 318,-10 11-206,-4 28-22,-2 17-68,2 15-380,8 11 207,6 1-101,7-2-236,3-9-218,10-11-268,9-17-191,27-15-896,6-17 2061,13-14 0,-30-9 0,-9-5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12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1 11978,'16'69'852,"-4"19"-852,-11-26 0,-2 3-606,2 3 1,-2 0 408,-3 1 1,-2-3 42,-2-6 0,-1-2-93,-4-8 1,-2-3 1,-14 22-136,6-23 542,7-21-54,8-16 234,4-5-33,11-24-156,15-11-7,14-25-38,20-9 145,13-1 44,7 8-78,7 12 58,-3 19 32,-7 13-40,-8 9-139,-8 15-123,-7 11-6,-6 18-107,-9 11-391,-7 10-326,-8 1-324,-6 10-431,-5-8 1579,-1-2 0,-3-30 0,-2-11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13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401 1632 10052,'-80'42'323,"0"1"0,8-4 0,10 2 30,5 24-129,25-4-224,15-1-6,19-7-61,22-7-185,15-8-207,26-16-219,9-9 51,6-13 134,-1-24 156,-9-13 337,-11-25 0,-15-7 421,-14-1 234,-15 4 185,-7 13-145,-7 13-231,-1 15-368,0 13-91,-8 6 107,-7 15 331,-14 16 56,-7 23-219,-4 22-163,5 16-295,10 3 178,13 1 6,6-11-6,19-11-39,8-17-17,16-15-213,16-18-398,11-9-33,14-34-23,9-20 24,-42 6 1,0-9 642,4-13 0,-2-7-525,-13 12 1,-1-3-1,-1-4 581,3-15 0,0-4 0,-2-3-491,-6 13 0,0-2 0,-1-1 1,-1-1 548,1-6 1,-1 0 0,-1-2 0,-1 2-8,-1 2 1,-2 1 0,0 0 0,-2 3-211,3-11 1,-1 2-1,-2 5 458,2-15 1,-5 9 211,-5 28 1,-2 6-114,0-18 1100,-7 23-1481,-1 15 2394,0 14-2663,0 9 1922,-12 35-1670,-17 44 145,3 0 1,-1 12-1100,4-10 0,-2 7 1,1 1 982,0 11 1,0 3 0,2-1-28,0 1 0,3 0 0,1-3-233,5-14 1,2-2-1,2-4 267,0 9 1,3-7-79,5-17 0,2-5-25,14 24 11,4 1-140,17-14 61,1-11-83,5-23 2687,5-13-2761,3-22 917,4-23-726,0-25 101,-1-25-79,-30 36 1,0-1 184,20-45 113,-13 10 179,-5 15 101,-12 21-326,-6 15-173,-5 17-173,-2 7 77,-2 21 96,-9 14 12,-5 28 21,-10 17 40,3 11-73,6 0-56,9-9 365,4-11-567,6-18 118,12-15-151,11-17-309,20-9-72,13-23 56,10-21 540,-31 5 1,-1-6-59,1-8 0,-2-4 279,-1-6 1,-2-1 187,-3 0 1,-3 0 4,-3 3 1,-2 2 200,12-35-142,-11 27-369,-10 27-22,-7 18-6,-5 31 196,-14 27-6,0 1 1,-4 8-116,-11 22 1,-5 8-1095,4-12 0,-4 3 0,0 1 1030,-5 8 0,0 1 1,-2-1-12,-3 2 0,-1-2 0,0-2-324,4-9 0,-1-3 0,0-4 248,-14 16 1,-1-7-74,2-9 1,-1-4-56,1-6 0,-3-1-289,-5 4 1,-3-1 337,0-4 1,0-3 98,3-3 0,1-5 56,7-10 0,3-5 107,-31 8 128,25-19-122,23-19 2775,19-22-2681,22-21-106,30-30-73,0 26 0,8-2-265,22-14 1,9-2 236,-12 13 0,5 0 0,1-1-675,8-5 0,1-1 0,1 1 654,0 1 1,1 1 0,-2 1-5,-8 6 1,-3 1 0,-3 1-312,17-12 0,-6 2 322,-10 5 0,-3-1 14,-4 3 0,-1-1 0,4-3 0,0-1-183,-2 1 1,-2 2 269,-5 5 0,-3 2 472,-9 10 0,-3 3-301,13-13 2606,-21 20-2864,-18 17 901,-7 7-1030,-4 19 924,-12 21-689,-11 36-78,4-19 0,-2 3-374,-5 13 1,-1 2 345,-3 7 0,-2 1-219,-3 2 1,-3-1-186,-1-2 1,-5-3-317,-6 0 0,-4-4-165,4-10 1,-2-3 884,-2-5 0,3-5 0,-4 2 0,18-21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14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9660,'-16'56'-376,"0"-1"1,-1 10 0,3-23-1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14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1482 104 11189,'-76'-30'502,"0"0"0,5 2 1,7 12-223,2 38-6,3 19-184,3 28-972,12 19 882,26-39 0,3 3-76,4 4 1,4 1-77,1 0 1,2 1 59,3 3 0,1-1-18,-1-2 1,2-1-43,-1-2 1,0-1-286,0 45-22,0-11-157,-13-13-106,-13-12 386,-23-11 35,-26-16 172,28-23 1,-3-3 18,-8-4 0,-2-2-308,-4-1 1,-1-3 361,-1-7 0,0-5 56,-5-8 0,5-2 0,-6-6 0,9-9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14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1 10702,'15'0'235,"-2"0"-235,-13 0-308,-94 100-264,55-64 1,-5 2 498,-11 14 0,-8 6 0,8-9 0,-21 11 0,11-14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14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1 369 11586,'98'-4'196,"-1"1"1,1-1-1,0 0 1,0 1-1,0-1 1,-1 0-1,1 0 1,0 1-1,0-1 1,-4 0-1,-13-1 1,-4 1-1,7-1 1,16 0-619,-22 1 0,9-1 1,10 0-1,6 0 1,5-1-1,4 1 1,2-1-1,-1 0 1,-1 0-1,-5 0 1,-4-1-1,-8 2 1,-8-1-1,-12 0 412,22-2 0,-14 1 0,-8-1 0,-2-1 0,6 0 3,13-2 0,5-1 1,-2 0-1,-5 0 0,-12 0 287,26-4 0,-15 0-280,-18 1 0,-6 1 838,31-6-1376,-27 2-521,-21 4-420,-22 4 331,-97 4-280,24 5 0,-7 1 1823,-43 0 0,-1 1 1,44 0-1,4-1 1,-43 2-1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15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167 436 12702,'-60'17'823,"-1"-1"0,15 16-582,98-15 0,39-6-113,-3-2 1,11-2 0,6-2-1208,-26-1 0,4 0 0,3-1 0,2-1 0,1 1 1100,-6-2 1,3 1-1,1-1 1,0-1-1,1 0 1,-1-1-207,1-1 1,1-1 0,-1-1-1,1 0 1,-2-1 0,0 0 192,10-1 0,-1 0 0,-1-1 0,-1 0 0,-2-3 2,-8 0 0,-2-2 0,-1-1 0,-3 0 0,-2 0 288,3-1 1,-4 0 0,-1-1-1,2-3-27,16-4 1,5-3 0,-8-2 0,-23-4-3017,-5-42 2745,-59 10 0,-23 5 0,-36 31 0,-16 11 0,-17-7 0,1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49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11452,'5'-11'689,"-2"2"-656,-3 9 203,0 0 95,0 127-242,0-64 1,0 6-906,3 16 1,1 12-1,1-2 816,0-11 0,1 0 0,1-1-71,2 2 0,1 0 1,0-3-140,0-9 1,-1-3 0,1-2-304,1 13 1,0-3-219,-3-7 1,-1-2-1183,-2-12 1,-2-2 1912,-1 6 0,0-5 0,0 5 0,-2-18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49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55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13889,'23'30'33,"14"52"-5,-14-5 0,1 9-1253,-4-22 0,1 3 0,1-1 1148,0-1 1,1-1 0,0-2-216,11 21 1,1-2-278,1-6 1,3-1-51,6 1 0,3-1-1314,-3-6 1,1-1 1932,7 2 0,-4-5 0,3 4 0,-15-28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56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317 527 12264,'-70'-38'679,"-1"-1"1,9 4 0,10 2-372,15-1-202,19 3-106,11 3-145,29-5 111,22-3 31,1 12 1,9 1-1096,19-3 1,8 2 1095,-12 6 0,4 1 0,2 2-17,10 0 1,3 1-1,0 3-22,2 2 0,-1 2 0,0 1-354,-7 1 1,-1 1-1,-4 2 302,18 6 1,-7 5-6,-17 2 0,-5 7-62,-10 8 1,-4 8-194,-1 8 1,-2 7 315,1 11 1,-3 6 8,-5 8 0,-7 6-380,-6 6 0,-7 4 391,-5 2 1,-9 0-7,-12-1 1,-8 0 19,-6-5 0,-7-3 0,-10-4 1,-7-4 403,-6-5 1,-4-5-386,-6-5 1,-3-4 2,0-5 1,-1-4 2,-4-4 1,-1-3 5,1-6 0,-1-3-25,2-3 0,-1-3 39,3-5 0,1-4-42,4-2 0,1-4 330,7-4 0,1-2-957,-36-1-577,24-26-740,19-5 1944,24-28 0,9 27 0,9 3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56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270 179 8295,'-48'66'119,"0"0"1,0 0 0,5-5 0,2-1 0,13-4-24,15 37-57,16-6 1301,20-13-1088,16-14-11,18-19-28,11-19-101,5-11-95,7-18 33,-1-22-44,-3-20-13,-40 13 1,-5-6 31,-4-4 0,-4-2 31,-4-5 0,-4-2 25,-6-1 1,-3-1 44,-1 2 0,-5 1-107,-5 1 1,-5 1-20,-19-36-218,-21 15-309,-15 23-1,-11 24-519,-7 14 506,35 27 1,0 7-3318,-42 22 3858,47-4 0,5 1 0,-5 3 0,18-8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57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492 0 10595,'-75'2'276,"0"-1"0,5 7 1,10 11-109,2 48-666,30-19 1,3 6 555,2 8 1,4 5-37,0 6 1,4 3-23,6 2 0,2 1 3,1 0 0,3-1 27,8-6 1,4-3-28,3-4 0,5-3 2,6-9 1,6-5 70,2-5 0,5-5 109,42 18 11,5-26-84,4-16-45,2-26-60,-1-23-13,-45 5 0,-3-6 6,-1-10 0,-4-4 6,-2-7 0,-3-3 13,-3-3 1,-4-2-210,-3 1-1,-3-1 297,-4 5 1,-2 3 224,3-41 5,-9 27-224,-3 26 502,-2 21-759,0 15 240,0 11-196,0 20 1007,0 22-906,0 28 0,11 25 0,-2-44 0,4 2-242,6 1 0,5-1 214,3-1 0,4-4-26,5-4 1,3-5-9,1-6 1,2-6-124,49 11-33,2-22-146,1-21 94,-5-28 158,-11-25 64,-43 15 1,-5-5 47,-4-9 0,-4-3-519,-5-6 0,-4-3 609,-4-4 0,-3-2 50,-2-1 0,-3 1-178,0 5 1,-2 2 213,-1 9 1,-1 3 120,-4-25-191,-4 30-106,2 26 178,3 13-391,5 14 1378,1 24-1177,0 26 12,0 37-389,0-32 1,1 3 388,6 6 0,1 0-42,1 4 0,3-1-301,5-2 1,3-2 70,0-5 1,2-2-82,1-5 0,2-3-121,1-6 1,1-4-162,29 29-1415,16-36-140,-6-12 2190,5-31 0,-35 5 0,-12-6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57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12438,'19'73'233,"-1"0"0,1 0 0,-1 2 0,0 0 0,-1-1-190,-1-1 0,0 1 0,-2-2-868,-2-2 0,0-1 0,-2-3 909,2 21 0,-2-4-17,-5-10 0,-1-2-13,-3-11 1,0-2 12,-1 41 508,0-16-519,0-30-50,0-20 33,0-19 1381,0-7-1420,0-12 600,0-19-763,0-21 74,0-25 89,0-13 95,3-1-28,3 10-43,5 20-181,0 24 45,3 18 112,4 12 33,5 18-33,11 11-100,6 21-242,2 7 62,-4 1 39,-8-6 45,-12-10 196,-5-16 34,-9-11 330,1-9 196,1-5-263,6-11-208,11-16-89,15-22 6,15-18-4,-19 27 1,2-1 25,4 0 0,1 2-185,3 1 1,2 4 176,0 5 0,1 4 86,48-2 51,2 14-62,-3 37-39,-5 13-53,-47-6 0,-3 5-3,-4 2 0,-2 2-3,-4 2 0,-3 1-350,14 43-548,-18 4-49,-14-39 0,-5 1-2474,-9-2 0,-4-1 3424,-2 4 0,-1-4 0,-10 5 0,2-18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58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2334 11250,'20'-2'1110,"-4"0"-281,-16 2-409,113-44-1201,-50 15 781,15-4 0,1-3-145,-2-12-107,-2-9-45,-9-10 123,-10-11 73,-17-12 101,-15-6 3,-17 44 0,-2 1 3,-2-47 83,-15 9-89,-7 13 5,-15 19 308,-4 17-313,-3 20-67,1 12 67,-2 34 112,3 25-56,20-7 0,4 7-414,-1 11 0,4 3 366,3 8 1,4 2 36,1 1 0,6 1-314,9-1 0,6-3 269,1-6 0,7-5-42,8-6 0,6-5-95,0-8 0,3-6-160,1-9 0,2-5-778,51 3 128,3-18 793,-44-18 0,-1-6-196,3-5 0,-3-7-631,5-21 1,-4-11 638,0-18 1,-7-10-314,-16 15 0,-4-5 0,-4-2 655,-1-7 0,-5-2 0,-3 0 87,-3 1 1,-4 1 0,-1 3-128,-2 14 0,-2 2 0,-2 5 558,-5-7 0,-1 9 1175,-4-16-831,-9 38 137,6 9-932,2 16 1785,6 5-1510,2 32 419,2 35-486,3 1 0,-1 8-658,0 27 1,0 7 417,-1-24 0,2 2 1,-2 1-16,0 2 1,0-1 0,-1-2 1,0 23 0,-2-8-2,-1-22 0,-3-7-15,-7 22 1,-3-30 61,1-15-5,4-14 61,5-13-17,3-18-95,3-27-11,2-30-22,6 5 0,3-5 365,2-8 1,2-3-328,9-14 1,3-2-11,0 4 0,2 3-224,0 10 1,2 6 242,1 6 0,4 9 137,38 4 253,15 26-261,-38 35 0,2 12-107,7 7 1,0 7-508,6 17 0,-1 6 462,2 7 1,-1 1-3,-2 1 0,-1 0-34,-4-5 1,-3-1-15,-6-8 1,-3-3 2,-5-10 0,-1-4-184,26 21-79,-8-28-68,-4-17-262,1-26-29,7-31 348,-27 0 0,-3-10 105,7-24 0,-2-12 102,-10 12 0,0-5 0,-3-4-337,2-11 0,-3-5 0,0 0 449,-7 21 0,-1 0 0,-1 0 0,-2 1 65,2-18 1,-1 1-1,-3 4 77,-3 16 1,-2 3-1,-1 4 127,0-15 0,-3 6-209,-2 15 1,-2 1 287,-1 4 0,-1 1 455,-2 0 0,0 2-109,-9-37 1388,2 25-2082,6 31 942,4 21-942,3 62 229,0 1 1,0 10-872,0 6 0,0 8 0,0 4 700,0-7 1,0 5 0,0 2 0,0 1-37,0 8 1,0 4 0,0 0-1,0 0-11,0 0 0,0 0 1,-1 0-1,0-3 3,-1-9 0,-1-1 0,-1-3 0,0-1-248,0 11 1,-2-3 0,-1-4 132,-5 10 0,-2-7-435,3-14 0,-2-5-49,2-9 0,-1-4-1012,-10 43-1220,2-13 2817,4-22 0,8-26 0,5-21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59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12925,'71'16'224,"-1"0"0,1 1 0,-1-2 0,-1-1 0,0-3-224,28-2 0,-3-3-864,-4-2 0,-5-1 536,-14 0 1,-3-2-312,-2-2 1,-2-2-1238,33-10 1993,0-6 1,-44 4-1,-20 3 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7:59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1 773 12706,'79'22'73,"1"-1"1,0 1 0,0 0-1,-2-2 1,0 0 0,-2-1-1,-1-2-792,14 0 1,-2-3 0,-4-2 718,-9-1 0,-2-1 0,-4 0 0,14 1 0,-5-1-44,-14-4 0,-4-2 47,-8-2 0,-2-1 301,2 1 0,0-2-304,45 0-62,-13-7-240,-18-7-251,-19-14-501,-15-13-177,-17-14 183,-6-17-302,-24-15 766,2 38 1,-4-1 381,-10-5 1,-4 1 125,-8-1 0,-3 2 76,-6-1 0,-4 3 218,-3 4 1,-3 4 276,-2 3 1,-1 3-59,2 6 0,0 3-109,4 4 0,1 4 1121,-37-8-1158,23 13-230,24 9 220,23 5 251,13 8 431,30 16-218,23 21-557,-4-11 0,4 3-638,12 8 0,3 1 450,10 5 0,1 0-53,6 2 0,0 0-37,0-2 0,-1-1-322,-3-5 0,-3-1 361,-8-4 1,-3-2 13,-7-5 1,-3-1-54,25 20-190,-23-6 84,-21-3 196,-17 3 101,-21 8 56,-22 11-45,-27 9-502,18-32 1,-4-1 417,-4 0 0,-2 0-28,-3 2 0,-3-1 392,1-3 0,-1-2-583,0 0 1,-1-1-423,-5-3 0,-3-1 613,-16 3 0,4-3 0,-10 3 0,-6-4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0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468 309 12561,'-40'-70'209,"0"-1"0,5 7 1,1 11-210,-5 25-84,-1 12 16,-2 9-4,-3 12-24,-1 23 24,4 21 60,6 36-283,25-32 1,4 3 299,0 7 1,3 2-6,8 5 0,3 1-56,2 0 0,2-1-205,5-1 1,2-1-244,1-6 0,-1-3-42,-2-4 0,-4-3-580,-3 31-717,-31-21 1843,-24-25 0,13-19 0,-1-13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49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1 528 11099,'0'-74'375,"0"1"0,4 7 1,6 7-337,17-4-39,19 11-6,9 6 1,9 11-51,3 9-11,1 8 67,-4 8-45,-13 6-11,-9 3-39,-15 1 11,-11 0 84,-8 0-96,-6 0-1421,-2 0 856,0 3-376,-4 5-385,-6 4 156,-8 4 1266,-8-3 0,11-5 0,1-5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1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1253 8377,'-7'-4'762,"2"0"-370,5 4-162,121 132-2008,-81-92 0,3 1 1916,16 19 0,9 8 0,-4-7-1,0-9 1,-3-6 63,3-1 1,1-3 89,-1-7 0,-1-4 355,-2-6 1,0-4-429,-5-8 0,0-5-128,-4-3 0,-1-6-37,-2-10 0,-1-6-53,-1-5 0,-1-7 0,0-10 0,-3-7-37,2-7 1,-3-5 10,-1-6 1,-2-3-48,-1-4 0,-3-2 73,-5 1 0,-4-1 87,-1 5 0,-5 3-6,-6 8 0,-3 4-69,2-30-12,-10 30 1883,-3 24-1989,-5 15 467,-10 11-423,-15 24 62,-16 21 56,-8 40-31,24-29 1,2 5-1,1 7 1,4 3-24,1 4 1,4 2-3,6-2 0,2 1 19,3-5 1,3-1-57,5-8 0,4-3 76,16 35 51,15-24-90,20-25-252,11-20-168,12-21 111,7-34-87,-40 5 1,-3-8 341,2-20 1,-4-10-734,0-18 0,-5-8 787,-13 26 0,-1-2 0,-3-1 41,-1-3 0,-2-2 0,-2 2 144,2-22 0,-3 6 92,-5 21 0,-2 4-42,1-26-173,-7 41-163,2 22 450,0 11-349,2 36 1845,4 26-1643,5 42-158,-5-29 1,0 5-156,3 8 0,-2 3 13,0 6 0,-1 0 25,-2 0 0,-1-1-190,-1-6 0,-2-1 66,-1-9 1,0-3-498,-1 37 537,0-30 157,2-31 448,5-20-263,11-23-40,14-22-61,13-18 214,13-18-102,6 0-124,1 8-72,-3 19 34,-5 16 976,-5 13-954,0 11-50,2 14 44,6 10-39,3 13-11,4-1-67,5-2-22,3-14-57,6-8-313,8-11 274,-39-10 0,2-6-370,4-2 1,0-6 400,6-8 0,-1-6 36,-1-6 1,-2-5 27,-2-4 1,-3-3 86,-8-3 0,-4-2 3,-8 1 0,-5-1-17,-10 5 0,-4 2 22,0-33-5,-24 30 45,-22 26 241,-26 26 10,-25 34-359,31-7 0,1 6 119,-4 11 0,1 6-51,-1 5 1,3 3-3,6 0 0,4 2 14,7-2 0,5 1-15,10-7 1,4 0 70,-1 33 678,26-23-605,26-27-146,28-18-336,33-35-261,-38-1 1,0-9 531,10-18 1,-3-12-530,-19 7 1,-1-6 0,-4-5 680,2-14 1,-3-8 0,-3-3-327,-10 15 1,-2-3 0,-3-1 0,-1 0 301,-3-2 0,-3-2 0,-2 1 0,-1 1 51,0-16 0,-1 2 0,-4 5 115,-1-13 1,-3 9 38,-2 26 1,-2 9 308,-3-6-44,-2 26-533,-7 15 1396,-4 11-1441,-8 36 45,-6 49 479,10-1 0,2 13-455,4-10 1,2 6-1,0 4-675,3-13 0,1 3 0,0 2 1,1 0 659,2 1 1,1 2 0,0-1 0,1-2-10,0 16 0,0-2 0,1-5-168,2-16 0,1-3 0,0-5-118,-1 8 1,3-6-26,3-15 1,5-3-850,25 36-2741,16-7 3901,15-24 0,-29-20 0,-9-22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1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259 0 8696,'7'82'255,"1"0"0,0 1 0,-1-1 1,1 4-1,0 2 0,-2 0 1,-3-1-198,-5-2 1,-3 0 0,-2-1 0,0-1-304,0 0 1,0 0 0,-2-1 0,-1-4 266,-7 13 1,-1-3-1,-2-5-19,-7 16 0,-2-11 577,4-27 1,1-8-581,-14 23 12,7-25 788,12-11-604,8-20 918,11-13-1114,24-38 0,16-24-20,-4 11 1,3-3 481,5-5 1,2 1-531,6 0 1,2 4 5,-1 7 1,3 6-18,-4 11 1,1 6 125,46 5-254,-10 45 27,-13 21 149,-43-14 1,-6 5-226,-5 2 0,-5 2 256,3 46 5,-15-7 5,-26-13 119,-16-13-129,-31-17-73,-17-11-202,35-24 1,-1-2-371,-4-3 1,0-1 61,0-1 1,1-4-762,-35-15-3398,24-4 4742,35-17 0,18 16 0,12 4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2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642 971 10450,'0'-8'688,"0"1"-458,-48 18 0,-20 16-1137,-9 24 1260,-9-6 0,-1 8-163,34-2 1,8 5-110,2 2 1,6 1-57,5 0 0,7 0 99,8-4 0,6-1-34,-2 39-28,28-21-62,14-21-90,27-25-252,22-13 152,13-31 7,-40 1 1,-2-7 117,1-10 1,-2-7 47,-2-7 0,-3-5 17,-4-1 0,-5-2 109,-5 1 1,-4 0 60,-5 7 1,-3 3 81,3-25 501,-10 27-854,-7 24 151,-8 13-56,-9 30 619,-10 15-618,-3 32-7,5 17-512,11 9 440,18-1-67,20-9-135,25-17-162,24-20-247,19-21 297,-43-20 1,1-5 103,3-5 0,0-6 115,-2-7 0,-1-7-344,-3-8 0,-4-6 520,-4-11 0,-5-6 3,-4-5 0,-5-5-284,-5-3 0,-4-1 446,-5 1 1,-3 1 111,-4 6 1,-2 2 235,-2-32-298,-18 29-150,-12 29 484,-25 18-159,-15 35 84,-9 23-475,35-8 0,2 6 93,1 9 1,4 5-1,3 3 1,5 2 52,5 2 0,5 1-120,5-3 0,4-1-5,2-3 0,6-3-17,19 41-111,11-19-57,26-24-12,13-27-161,15-18 97,-37-21 0,1-10-705,9-11 1,0-9 816,8-27 1,-2-12 43,-15 10 0,-2-6 1,0-4-210,-11 11 0,0-3 1,-2-2-1,0 0 297,-2-2 0,-1-2 0,-1 0 0,-1 1 64,-4 3 1,-1 1-1,-1 2 1,-3 2 123,2-5 1,-3 4-1,-2 4 207,0-10 0,-2 8 132,2-18-96,-8 31-196,-4 15-235,-3 20 1330,-2 9-1314,-2 42 595,-16 46-407,3-3 1,-2 12-305,0-9 1,-3 5 0,1 3 146,3-12 1,-1 3 0,0 1-1,1 1-32,-1 3 1,0 1-1,1 0 1,0-1-329,-3 18 1,2-1-1,1-4 326,3-13 0,2-3 1,1-5-294,1 12 1,3-7 72,3-21 0,3-4-711,8 26-68,16-15-213,20-16-509,53-25-238,-43-23 0,2-9 2329,20-13 0,-4-5 0,7-6 0,-15-5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2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832 0 10063,'-68'44'621,"0"0"0,0-1 0,0 1 0,0 0 0,0-2 0,2-1 0,4 1 0,7 4-554,-3 18 0,8 4 1,10-3-605,7 3 1,8-3 578,8-3 0,5-1-12,7-5 1,7-1 11,10-5 1,8-3-43,35 36-87,-14-48 0,7-6-202,6-5 1,3-6-581,4-4 0,3-7-246,11-16 1,-1-10-729,-2-4 0,-3-7 1630,2-17 0,-8-2 0,8-7 0,-27 7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3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11870,'0'82'-18,"0"0"0,0-1 0,0 1 0,0-1 0,0-5-67,0 10 1,0-3-1106,0 7 0,3-1 591,7-2 0,4-2-1988,-1-6 1,4-2 2586,9-5 0,0-6 0,0 4 0,-3-28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3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29 456 14297,'-23'-71'28,"18"7"-61,52 41 33,20-7 45,13-4-361,-31 17 1,1 0 377,4 0 0,1 1-6,5-1 0,3 2-14,3 0 0,2 0-279,4 0 1,1 0 239,4 2 0,1 1-425,1 0 0,1 1 422,-2 3 0,1 1-17,-4 2 0,-2 2 14,-4 0 1,-3 2-99,-6 2 0,-3 2-268,41 12-89,-23 13 110,-25 21 192,-25 20 156,-16 19 7,-20-35 1,-7 1-6,-3 4 1,-5-1 0,-14 4 0,-6-2-1,-4-2 1,-5-3 42,-1-3 0,-2-3 19,0-5 1,-1-3 7,5-6 1,2-2-73,7-5 0,3-1-61,-20 10 653,29-9-716,18-8 985,43 1-867,27 5-17,-4-8 1,5 0-876,12 6 0,4 1 844,10 3 1,3 0 28,3 4 0,1 2-59,-2 0 0,-2 1-268,-8-1 0,-3 0 144,-14-1 1,-7 1-185,17 27 291,-36-5 101,-59-2 0,-36-1 3,8-26 0,-8-4-304,-9 0 0,-5-4 421,-6-2 1,-3-3 8,-1-3 0,-1-4-23,1-1 1,1-2-104,6-1 0,1-2-3,7-5 0,2-1 391,8 1 0,3-3-1057,-37-18-432,32-7-3376,26-2 4474,22-8 0,11 21 0,3 2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4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702 143 10168,'-86'-9'293,"0"0"0,7 8 0,7 9-136,-5 26-56,5 32-340,38-27 1,2 3 291,2 4 0,2 3 9,4-2 0,3 2-18,2-2 1,3 1 179,0 35 498,7-6-252,26-15 6,25-7-252,30-13-196,-21-25 0,3-4-803,6-2 1,2-3 648,5-3 1,1-2-55,0 0 1,1-2-129,-2-4 1,-1-3 164,-5-3 1,-1-4 63,-5-3 1,-3-4-85,-4-6 1,-3-3-23,-5-3 0,-3-2 221,-3-4 0,-3-2-70,21-45 34,-13-4 84,-7 1 45,-12 9 135,-5 8-29,-7 15 1683,-4 10-1699,-2 9 543,-2 8-409,0 1 154,0 1-278,0 4 79,0 2 28,0 5-89,0 6-186,0 4-61,0 4-705,0 2 570,-5 18-206,2 11-471,-7 23-354,4 13-290,2 12-1277,0-2 2733,4-4 0,0-33 0,0-15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5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849 531 12584,'11'-75'351,"0"0"0,1 5 0,-6 7-150,-18-7-50,-14 7-151,-22 11-89,-20 14 44,-15 19-45,-9 13-288,42 18 0,1 7 347,1 4 0,4 7-19,1 15 0,6 7 36,7 7 0,6 5-324,6 8 0,7 3 338,8 5 0,8 1-56,7 4 0,7-1-9,6 0 1,5-1-3,4-4 0,2-3 0,0-5 0,0-3 2,-4-9 1,-2-2-216,-6-9 1,-3-2 172,5 27-27,-13-18 128,-25-16 436,-20-11-464,-28-12-89,-20-9-23,-13-10-112,1-20 110,7-17-977,15-29 366,43 27 0,8-7-163,8-26 1,11-6-747,10 0 1,8-4 1667,2 12 0,5-2 0,-2 7 0,0 8 0,-1 7 0,1 7 0,0 1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5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8108,'43'85'563,"0"-1"1,0 1 0,-11 6 0,-2 10 0,-5-1 0,-7-7-564,-6-9 0,-7-6 0,-1 5-702,0-4 0,0 5 1,-2-1-1,-4-9 231,-9 18 1,-4-10-600,0-11 0,-4-3 1070,-10 0 0,0-6 0,-3 9 0,6-22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5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0 378 11438,'89'-14'49,"-1"-1"0,0 1 1,-4 0-1,0 0 1,-5 2-50,16 0 0,-3 1-812,1-2 0,-3 0 806,-9 0 1,-1 0 5,-1-1 0,-4-1 0,-15-1 0,-4 0 2,0 3 1,-11-8 545,-16-60-588,-43 49 295,-41 20 0,-15 21-171,2 37 0,2 17-50,-1 0 0,6 6-256,12 6 1,14 1 400,13 19 107,13-15 968,29-21-924,9-19-83,28-17-102,13-13-111,13-17-478,7-24 489,-42 6 0,-1-5-17,0-9 0,-2-5 5,-2-2 1,-3-2 36,-2-3 0,-3 1 64,-5 4 1,-2 1 117,14-28-174,-15 24-78,-15 23 493,-7 15-852,-5 13 253,0 20 100,-7 22-262,-5 32-102,3-28 0,-1 3-38,0 4 0,1 2 122,2 1 0,3-1-759,-2-2 1,5-1 1044,12 3 0,1-4 0,-6 3 0,16-6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0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40 609 7458,'-15'-2'2106,"-3"-41"0,11-13-1798,32 7-188,-11-16 1,9 1-511,19 31 0,8 8 463,6-4 0,3 1-346,6-2 0,3 2 298,1 3 0,1 0-25,3 2 0,-1 1-210,-4 5 0,-1 2-238,-2 4 0,-1 2-213,-7 2 0,-1 5-4177,38 14 4838,-27 9 0,-31-2 0,-20-2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5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11427,'0'88'95,"0"0"0,0 0 0,0 0 0,0-2 1,0 1-1,0-2 0,0-3-93,0 11 0,0-2 0,0-3-455,0-10 1,0-3 0,0-3 452,0 17 0,0-7-3,0-17 1,0-4-351,0 38-156,0-4-791,0-22 315,30-29-2718,7-23 3703,34-38 0,-32 12 0,-6-12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6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487 1 10881,'-70'64'467,"0"0"0,1 1 0,-1-1 1,8-5-1,0 0 0,10-1 1,21-3-468,30 11 0,21-6-441,1-6 0,12-9-114,17-14 1,7-8-569,2-2 0,3-5 998,14-4 0,-4-3 0,8 1 0,-20-10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6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1411 10946,'57'-55'-126,"-1"0"1,0 0-1,-5 4 1,-2 0-1,-8 3 98,-10 6 0,-6 1 28,13-39 1097,-17 11-1097,-12 13 97,-63 70 0,-38 35 0,15 5-69,31 5 0,4 9 33,-15-10 1,-13 6 0,6 2-1,27-2-14,38 23 1,27-8-230,-2-27 0,11-12-115,19-13 1,6-14-111,-9-16 1,-1-8 123,3-7 1,-1-7-605,3-12 0,-3-8 884,4-18 1,-3-10 2,-15 12 0,-1-5 0,0-2 84,1-5 0,0-3 0,-2-2-543,2-5 1,0-2 0,-3 1 521,-2 8 1,-1 2-1,-3 3 228,6-15 1,-4 5 290,-5 17 1,-4 5-297,2-16-286,-10 34-230,-9 16 230,-5 49 470,-18 43-81,5-3 1,-1 10-372,-2-9 1,-2 4-1,0 2 8,0 9 0,0 2 1,0 0-14,-1-1 0,1 1 0,-1-3-10,3-9 1,-1-2 0,1-3-4,-4 11 0,0-7 893,2-14 1,1-5-1062,-11 27-6,4-15 348,9-16-79,6-22 152,13-14-186,18-26 1870,19-14-1864,26-24 8,-27 23 1,2-1 30,-1 1 1,2 1-46,0 4 1,-1 4 281,33-8-281,-9 15-62,-8 12 0,-6 15-6,-1 7-168,-3 13-50,-2 2-128,-5-4-208,0-8-174,1-11-44,10-5 10,9-15 135,12-16 392,3-16-497,-1-18 671,-11 0 67,-14 2 454,-22 15-107,-15 12-347,-12 16 0,-22 13 78,-13 24 29,-20 18-246,-4 24 211,10 10 7,16-3 22,15-5 33,15-11 740,19-14-756,11-16 61,18-13-33,10-11 16,0-24 230,-2-13-168,-11-27-44,-13-11-164,-16-9-16,-11-1-268,-26 1-478,-15 9 1,-25 9-61,-7 16-225,10 22-4411,16 12 5442,24 16 0,11-2 0,7 2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7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410 1740 10111,'-56'59'210,"-1"-1"1,1 1 0,5-5 0,2-1-1,8-5-87,10-4 1,7-2 60,-6 29 886,15-14-908,28-15 229,22-14-391,33-15-571,31-14-453,-37-13 1,1-6 759,6-7 1,0-8 193,7-19 0,-2-12 68,-23 11 0,-3-6 1,-2-5-625,-7 5 0,-3-5 0,0-2 0,-2-2 626,1-10 0,-1-2 0,-1-3 0,-2 0 65,-1-6 1,-1-3 0,-1 1 0,-1 1-280,-2 4 0,-1 1 0,-2 2 1,0 2 351,0-10 0,-1 2 0,-3 7-148,3-14 0,-5 12 279,-7 32 0,-2 6 1047,-2-11-1316,-5 29 2315,0 14-2533,-5 21 218,-20 62 72,2 2 1,-3 13-385,-1 2 0,-2 10 0,-1 4 333,5-11 0,-1 4 0,0 2 0,0 1-9,5-13 0,-1 1 1,1 1-1,1-1 1,0-1-205,-2 13 0,0-1 0,2-3 0,2-2 205,0 8 0,3-3 0,2-7-320,0 11 0,5-12 309,7-27 1,5-6-180,21 29 261,14-11-84,28-6-140,10-19 2014,15-18-1981,5-33 54,-46-11 0,-1-10 488,2-9 0,-3-8-528,2-14 1,-4-6 11,-3-6 0,-3-3 30,-2-3 1,-4-1 50,-7 3 0,-3 2 33,-5 7 1,-4 3 786,3-36-820,-11 33 358,-7 30-459,-2 20 290,-14 13-229,-8 20 875,-13 11-835,0 19 0,6 6 39,14-2 415,7-4-214,20-9-88,16-4-63,18-1-89,18 2-39,3 5-34,1 5-184,-10 5-354,-12 5-257,-22 1 0,-11-1-6,-30-3 129,-14-10 280,-23-10 465,-7-17 476,10-7 801,16-16-532,19-16-72,26-19-209,21-24-167,22-13-428,-20 36 0,2 0 148,0 1 0,0 2-17,27-28-706,-14 24-1109,-21 32-3520,-25 36 5335,-28 27 0,10-15 0,-7-2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8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6841 1 10953,'7'84'89,"0"1"0,1-1 0,-1 1 0,0-1 0,0 4 0,0 0 0,-1 1 0,0-1 0,0-1-820,-1-3 0,0-1 1,0-1-1,0 1 1,-1-1 739,-1-1 0,0 1 0,-1-1 0,0-1 0,0-3-8,0 9 0,0-2 1,0-3-1,-1-2-1,-1 10 0,0-3 0,0-5-3,0 7 1,0-7 531,-2-14 0,0-5-532,1-8 1,0-2 2,-7 45-62,6-46 1,0-1 10,-4 39 750,0-12-951,2-22 572,-2-21-320,-1-15 3062,-5-11-2989,-13-7 401,-20-11-546,-28-10 49,16 2 1,-7-2-1222,-22-5 0,-8 0 1240,14 6 0,-6-1 1,-3 1 3,13 5 0,-3-1 0,-2 2 0,0-1-2,-6 0 1,-2 1 0,-1 0-1,1 2-644,-2 0 1,0 1-1,1 0 1,0 1 646,5 1 0,0 0 1,1 0-1,1 1 1,1 0 1,1 1 0,0-1 0,0 1-312,3 0 0,1 0 0,-1 1 0,1-2 310,-3 1 0,0 0 1,0-1-1,-1 1 1,-2 0 1,-1 0 0,-1 0 0,-1 0-288,-4 0 0,0 0 0,-2 0 0,0 0 303,-4 0 0,-1 0 0,0 0 0,-2 1-86,17 1 1,-1 0-1,0 0 1,0 1-1,0-1 69,0 0 0,0 0 0,0 0 0,0 0 1,1 1 13,-19-1 0,1 0 1,1 1-1,1 0 106,7 0 1,0 0 0,2 0 0,2 0-89,-16-1 1,3 1 0,4 0-6,14 1 0,2 0 0,5 0-26,-15-1 1,7 0 388,18 2 1,4 0-392,-36-1-34,15 2-190,10 0 883,17 0-2250,22 0-1322,17 0 2913,14 4 0,2-3 0,0 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9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0 10702,'-3'81'-9,"1"0"0,-1 0 0,4 9 0,2 2 0,1 0-1163,1-2 0,0-1 0,3 0 1172,1 4 0,2-1 0,0-3-120,-3-12 1,1-2-1,0-5 108,4 10 1,2-7-51,-4-20 1,1-6 774,10 11-444,3-19 213,0-19-45,9-29 44,10-36-210,-14 7 1,1-8-116,10-19 1,3-9 1,-9 15 1,1-4 0,2-1 26,3-6 0,0-2 0,1 0-275,1-3 1,0-1 0,1 2 165,-3 7 1,0 0 0,-1 5 12,11-16 1,0 6-222,-2 8 1,1 6 103,-7 14 0,0 4-160,-1 9 1,0 4-485,31-8 118,-10 24-40,-8 36-107,-5 18-223,-3 33 876,-18-24 0,0 2-891,-3-1 1,0 0 938,6 5 0,-2-5 0,1 6 0,-6-20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9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596 1289 10242,'-86'-16'205,"-1"0"1,6 9-1,9 15 14,4 55-155,34-18 1,2 5-46,2 7 1,3 3-256,4 3 1,4 0 235,4 1 0,4-1-3,4-3 1,3-3-4,9 41 394,18-19-516,16-27-125,19-24 96,7-16 151,7-35-72,-1-23 78,-35 7 0,-4-6-58,0-9 1,-5-4 183,-2-3 0,-4-1 67,-3 0 1,-4 0 58,-4 6 0,-2 2 157,-1-33 136,-5 28-545,-2 24 476,0 19-767,-5 16 301,0 26-10,-3 24 6,4 29 44,2 20-19,10-48 1,3 0-32,2-1 0,6-2 0,7-4 0,7-3-56,41 21-225,11-19 119,10-23 10,-45-17 1,1-6-248,1-11 0,0-6 273,0-8 0,-3-9-690,1-16 1,-5-9 812,-2-17 0,-6-8-14,-14 13 0,-3-6 1,-3-3 16,-2-9 0,-4-5 0,-2 0-322,-3 20 0,-2-1 1,-1 1-1,-1 0 359,0-19 0,-2 1 1,0 5 107,-2 17 1,0 3 0,-2 5 29,-1-8 0,-2 9 329,-11-16-76,-2 31-428,0 17 966,1 14-1055,0 38 89,0 57 56,12-1 0,3 13 14,0-7 1,0 7 0,3 3-69,3-12 1,2 3 0,1 1 0,1 0 6,1 2 1,1 1 0,1-1 0,2-2-10,2-6 0,2-1 0,1-3 0,1-4-26,3 5 0,2-4 0,2-5-65,10 12 0,4-10-122,-2-17 0,3-6 6,3-3 0,3-2-74,6-2 1,3-3-106,1-7 0,2-5 257,2-4 0,1-7-319,-4-8 0,-2-8 255,-4-11 0,-3-8 193,28-40 154,-45 17 0,-6-5 100,-7-3 1,-5 0 81,-4-1 0,-3 0 169,-1-41-29,-4 23-476,0 26-62,0 25-134,2 15 2257,5 34-1943,6 20-118,10 35-224,-9-33 0,2 3-457,4 8 0,1 0-210,1-2 1,1-2 891,-1 0 0,0-5 0,3 5 1,-9-22-1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09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103 201 11838,'-28'-58'-1019,"-1"-1"0,-17-25 241,69 148-1093,8 20 1665,-4-14 0,1 0 1,3 5-1,-4-11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10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436 861 11394,'-88'-35'439,"0"0"0,6 6 0,9 17-109,-1 51-202,55 19 1,9 29 0,9 13 0,7-4 0,9-18-293,17-17 0,10-12 0,-2 10-307,-17 16 0,-5 17 0,-2 2 0,7-13 1,12-30 262,58-33 1,1-39 176,-43-6 1,-10-18 59,-8-24 1,-7-18 0,-4-1 67,-5 8 0,-5-1 1,0-6-584,-3 0 1,0-7 0,-2 0 0,-4 4 541,-6-9 0,-3 4 0,-2 3 97,3 14 0,0 2 0,-3 5 264,-5-6 1,-1 8 75,-8-22-381,4 47-112,4 14 470,2 15-638,5 29 168,3 51 22,1 0 0,4 11 109,4-4 0,4 6 0,1 3-131,2 15 0,2 4 0,2 1-34,-1-23 0,3 2 1,0-1-1,1-1-188,5 18 0,1-1 0,1-5-154,-5-16 1,1-3 0,0-4-320,5 13 1,1-5 109,4-6 1,2-3-318,-3-5 1,3-2 901,11 10 0,-2-6 0,2 7 0,-6-19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11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1337 11637,'-79'-13'207,"0"-1"0,5 8 0,11 17-27,9 73-714,30-30 1,2 4 550,4 6 0,2 3-15,6 0 1,2 0 17,2-2 0,4-2-18,7-6 1,5-2 76,19 38 61,27-25-140,15-21-179,13-25-51,5-12 45,-3-36-90,-10-18 168,-44 6 1,-5-7 106,-5-4 0,-6-2 56,-4-4 0,-5-1-6,-2 1 1,-3 2 173,-2-43-33,-8 21 215,-2 24-406,-7 25-123,1 13 123,-2 29 689,0 23-493,4 34-135,8-24 1,2 3-125,1 5 0,3 2 65,5 1 1,4-1 22,3-3 1,6-2 30,6-5 0,6-3 16,3-8 1,5-4-17,47 17-56,9-27-42,-44-15 0,1-6-62,0-13 1,0-8 58,-1-3 1,-3-9 18,-1-20 1,-5-11-772,-3-17 0,-6-9 826,-12 13 1,-4-7 0,-2-2-711,-2-13 0,-4-4 1,-1-2 696,-3 20 1,-1-2 0,-1 0 0,0 0 2,-1 2 1,0-1 0,-1 2-1,0 2 44,-1-12 1,0 2 0,-1 5-86,0-19 1,0 8 155,-1 29 1,0 7 83,-3-25 217,0 25-435,2 15 1093,-4 21-1289,4 20 196,-2 64 78,4 2 0,2 11-61,0 3 1,0 7 0,2 4 19,2-10 1,1 5 0,1 1 0,1 0-2,0 5 0,1 2 1,1 0-1,2-3-10,1-6 1,2 0 0,1-3 0,0-4-330,3 8 1,1-5 0,2-5 338,8 11 1,3-8-204,-1-20 1,2-5 196,3-4 1,2-2-31,3-1 0,1-3-73,2-5 1,2-4-71,-2-5 0,1-6-193,44 2 51,-3-26-7,-5-36 999,-42 8 0,-3-8-760,-1-12 0,-4-6 53,-2-6 0,-5-3 81,-2-2 0,-4-2 95,-4 4 1,-2 1-57,-5 6 1,-3 3 1733,2-32-1686,-6 27-168,0 28 406,0 18-406,-6 29 56,2 27 95,-4 41-461,5-27 0,2 4 338,-1 7 0,2 3-6,6 3 1,4-1-20,0-3 0,3-2-6,7-6 0,4-3 59,-1-7 1,4-5-1194,44 24-1070,1-20 2207,15-23 0,-42-13 0,-9-11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0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1 514 9800,'0'4'728,"91"-43"-683,-15 6-105,-8 5 0,15-4 1,-6 3-1575,-2 4 1,0 1 1551,-7 4 0,4 0 0,-5 2-19,8 0 0,-5 2 275,1 1 0,-1 1-174,-7-1 0,-2 0 50,-7 2 1,-2 0 212,30-11 740,-23 3-269,-25 3-124,-17 2-184,-12 0 1456,-5 4-1557,-14 0 201,-7 4-526,-20 4-39,-11 6 39,-8 22 73,-5 20-407,1 32 359,33-29 1,4 3-24,4 6 1,4 1 22,5 4 1,4 0-24,3-1 1,4 0 2,7-5 1,6-1-6,20 33 0,20-21 0,18-30-125,7-18 74,3-30 51,3-26-240,-42 7 1,-2-6 242,-2-7 0,-3-4 39,-1-4 0,-3-1 14,-3 0 0,-2 0 98,-3 3 0,-2 1-108,11-37 262,-7 21-264,-5 21-44,-1 21 337,2 14-342,7 18-23,5 20 22,12 23 6,0 24-255,-4 9 255,-10 5-34,-15-8 34,-7-11 513,-12-14-345,-7-17 723,-4-13-201,-7-15-158,8-6-269,2-24 62,8-18-336,3-32-190,24-23-35,-5 38 1,5 0-423,10-3 1,6 3 13,3 1 0,7 4-286,9 2 1,5 5-102,-4 7 1,1 4 1030,7 5 0,-4 5 0,3-2 0,-18 11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11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11495,'88'0'-217,"0"1"1,1 0 0,-1 0 0,-2 0 0,-1 1 0,-1 2 0,-2 1-146,22 6 1,-3 3-1,-9-1 1,-4-2-1,-11 0 1,-21-1 0,-1 0-1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11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475 832 9694,'-89'38'121,"1"1"0,7-4 1,9-2 538,5 5-77,19-10-146,24-9-202,19-9 146,61-6-166,5-3 1,13 0-1379,9-3 1,11-2 0,6-1 1203,-23 1 1,3-1-1,4-1 1,2 0-1,2 0-258,-3-1 0,4 0 0,1-1 0,1 0 0,2 0 0,0-1 289,-7 1 1,1-1 0,2 0 0,-1-1 0,2 1-1,-1-1 1,1 1-234,2 0 1,0 0-1,1 0 1,0 0 0,0 0-1,1 1 1,-1-1 208,2 0 1,0 0 0,0 0 0,0 0 0,0 0 0,0 1 0,1 0-168,-1 0 1,1 1 0,0 0 0,-1 1 0,1-1 0,0 0 0,1 1 138,0 0 1,1-1 0,0 1 0,0 0 0,1 0-1,-1 0 1,1 0-17,-11 1 1,0 0 0,1 0 0,-1 1 0,1-1 0,0 1-1,0-1 1,0 1 8,1-1 0,1 0 1,0 1-1,0 0 1,-1-1-1,2 1 1,-1-1-1,0 1-7,2-1 0,-1 1 1,1-1-1,0 0 1,0 1-1,0-1 0,0 0 1,0 0 4,0 1 0,1-1 0,-1 0 0,1 1 1,-1-1-1,1 0 0,-1 1 0,1-1-7,-1 0 0,1-1 0,-1 1 1,1 0-1,-1-1 0,0 1 1,1-1-1,-1 0 1,-1 1 1,-1-1-1,1 0 1,0 0 0,-1 0-1,0-1 1,0 1 0,0-1-5,-2 1 0,0-1 1,0 0-1,-1 0 1,0 0-1,0 0 0,0 0 1,-1-1-2,10 0 1,-1-1 0,0 1 0,0-1 0,-1 0 0,0 0 0,-2 0-1,-4 0 0,-1 0 0,-1 0 0,0 0 0,-1 1 0,-1-1 0,-1 0 0,7 0 1,0-1 0,-2 1 0,-1-1 0,-2 1 0,-1 0 55,3 0 1,-2-1-1,-1 1 1,-4 0 0,-1 0-70,2 1 0,-3 0 1,-3 0-1,-5 1 404,32-4 0,-12 0-498,-34 5 1,-10-1 1289,-2-5-1771,-32-2-499,-57-7 3,-15 10 0,-12 1-812,-19-3 0,-10 1 1896,11 4 0,-7 3 0,10 0 0,10-1 0,6 1 0,8 3 0,-1-1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12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21 955 10970,'-11'0'23,"2"0"131,52 0 0,32 0 81,-8-4 0,10-1-1586,-6 2 0,9-1 1,6 1-1,-1-2 1379,6-1 0,0-1 0,3-1 0,4 0-242,-8 1 1,3 0 0,2 0 0,2-1 0,0 1 214,-9 0 0,1-1 0,0 1 0,2-1 0,0 0 0,1 0-56,3 0 0,1 0 1,1 0-1,0 0 1,1-1-1,1 1 72,-11 0 1,1 0 0,1 1 0,0-1 0,0 0-1,1 1 1,0-1-142,3 0 1,1 0 0,0 0 0,0 0-1,1 0 1,0 0 0,1 1 143,-9-1 0,0 1 1,0 0-1,1 0 0,0 1 1,0-1-1,1 0 0,-1 0-8,3 0 1,-1 1 0,1-1-1,0 1 1,1-1 0,-1 1-1,0 0 1,1-1-4,0 1 0,-1-1 0,2 0 0,-1 1 0,0-1 1,0 0-1,-1 1 0,1-1-9,-2 1 1,1 0 0,-1 0-1,0 0 1,0 0 0,0 0 0,0 0-1,-1 0 0,-2 0 1,0 0 0,0 0 0,0 0 0,-1 0-1,0 0 1,0-1 0,0 1-1,9-1 1,-1 0 0,0 0 0,0 0 0,0 0 0,-1 0 0,-1 0 4,-3 0 1,-1 0-1,0 0 1,-1 0 0,0-1-1,0 1 1,-2 0 8,11-1 0,-1 0 0,-1-1 0,0 1 0,-1 0 0,-2-1-1,-4 1 0,-1 0 0,-1 0 0,-1 0 0,-1-1 0,0 1 7,7-1 0,0 0 0,-2 0 1,-1 0-1,-3-1 40,10 0 0,-3-1 1,-2 1-1,-3-1 261,9-1 0,-4 0 0,-5 1-162,11-2 1,-9 0 542,-28 3 1,-7 1-384,14-3 2020,-29 4-1806,-13 0 2594,-14 6-2998,-5-2 1115,-7 4-1384,-7-2 295,-9 2-951,-16-2-374,-17 2-595,-32 0-1209,-10 0 2877,35 0 1,3 0 0,-5 0 0,14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14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1264 9968,'0'19'694,"0"-3"-330,0-16 1838,0 0-1967,115-77-971,-73 45 0,4-3 766,16-9 0,9-6 0,-4 2-2,10-11 0,-3 1-21,-20 16 1,0 0-1,-1-1-7,1 0 0,0 0 0,-1 0-138,-1-1 0,-2 0 0,1 1-369,21-19 1,-2 1-304,-1-1 0,-2 2-884,-7 7 0,-3 3 1694,-7 3 0,-5 5 0,6-3 0,-25 18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14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1141 8968,'64'-41'264,"0"0"0,1-1 0,-1 1 0,20-14 0,-1 1 0,-4 0-753,-14 8 0,-3 1 1,-2 1 561,-5 2 0,-3 1 0,0 0-73,19-19 0,-3 1-211,-11 6 1,-5 1-297,-6 0 1,-3 0-1466,-6 7 0,-5 0 1972,2-30 0,-18 38 0,-14 14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15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11889,'33'-36'-73,"22"16"76,-5 26 0,8 8-1714,21-1 0,6 0 1711,-20-4 0,2-1 0,1-1 0,6 1 0,1-2 0,-1 0 0,-5-2 0,-1-1 0,-2 0 0,18 2 0,-4-1 0,-10 0 0,-3 0 0,-11 2 0,-5 2 907,36 13-913,-22 13 6,-33 17 28,-23 31 25,-21-31 1,-6 2-173,-5 16 0,-7 2 139,-12 7 0,-5 0-552,-4 3 1,-2 2 383,13-25 1,-1 0 0,0 2-371,-3 5 1,-1 1 0,1-1-406,2-1 1,0-1 0,0 0 922,1 3 0,-1 0 0,5-7 0,5-6 0,3-6 0,-11 20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15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1066 11866,'59'-58'-2,"0"1"0,5-3 1,2 2 1,2 7 0,3 0-943,-18 13 0,2-2 0,0 0 941,3-2 0,0 0 1,1 0-72,0 0 0,0-1 0,0 1-84,-3 1 1,-1 1-1,-1 2-227,20-15 1,-3 4-110,-14 11 0,-4 4-4007,25-11 4500,-42 28 0,-18 12 0,-18 5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16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0 734 7519,'66'13'481,"0"1"1,0 0 0,34-3 0,-5-14-373,-22-22 0,-3-12-1165,10-6 0,1-3 1044,1-3 1,-1-2-286,-1-1 1,-4-1-47,-7-5 0,-5-2-461,-10 9 0,-7-2 804,-13-3 0,-8 3 0,4-2 0,-23 15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16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0 200 10265,'47'-19'183,"0"-1"0,6 0 0,3 0-161,10-1 0,12 1-50,-6 0 0,14-4 0,5 1 0,-6 10 0,-16 18 50,3 47 1,-6 19-530,0-30 1,12-1 0,-8 6 0,-26 11 507,-37 22 1,-30 14-1,-12 4 1,5-4-36,7-12 0,0-2 1,-1 1-1,2 4-284,3-1 0,1 5 0,0 1 0,3-3 0,2-6-1774,1 9 0,3-6 0,1 4 2092,0 1 0,0 8 0,1-5 0,3-14 0,2-7 0,2-13 0,0 21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0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4358 14387 7111,'77'2'151,"-1"-1"0,0 0 0,-2 1 0,-2 0 1,-4 2-7,5 2 1,-3 2-827,5-1 0,0 0 852,4 1 0,1 0-441,2-3 1,2 0 384,2 0 0,1 0-14,7-1 0,2 0-47,-26-2 0,1 0 0,2 0-334,8-1 0,2 1 0,2-1 311,6 0 1,1-1 0,0 0-481,4 1 1,0-2 0,-1 1 463,-2 0 0,-1 0 0,-1 0-12,-6 0 1,0 0 0,-2 0-2,-3 0 0,-1 0 0,-1 0-100,-4 0 0,0 0 1,-1 0 99,1 0 0,0 0 0,0 0 24,-1 0 0,-1 0 0,1 0-2,2 0 0,0 0 1,0 0-10,1 1 0,0-1 0,0-1-261,4 0 0,0 0 0,1-2 261,2 0 0,0-1 0,1-1 3,4-1 1,0 0 0,1-2-39,1 0 0,1-1 0,0 0 20,3 0 0,-1 1 0,1-1 0,0 0 0,0 1 0,0 0 0,-1 0 0,0 1 0,0 0 0,0-1 0,-1 1 0,0 0 1,-2 1 1,0 1 0,0 0-2,-1-1 0,1 1 0,-2 0-2,-1 1 0,0 0 1,-1 1 40,-1 0 0,-1 0 0,0 0-39,0 0 0,0-1 0,-1 0 0,0 2 0,-1 0 0,1 0 16,1-1 1,1-1 0,-1 1-15,2 0 0,0-1 0,0 1 18,1 0 1,0-1-1,0 1-17,2 0 1,0-1 0,1 1-4,-1-1 0,0 0 0,0 0 13,0 1 0,1 1 1,-1-1-14,-1 0 0,0 0 0,-1-1 0,1 2 0,-1-1 0,-1 0 0,0 1 0,0 0 0,0 0 1,-1 0 1,0 0 0,1 1-2,-1 0 0,1 0 0,0 0 0,-1 0 0,0 0 0,0 0 0,2 1 0,0 0 0,0-1 0,1 1 0,0-1 0,0 1 2,1 0 0,0-1 0,1 2-2,0-1 0,0 2 0,1-1 0,-1 2 0,1 0 0,-1 1 1,1 1 1,0 0 0,0 1-210,0 1 0,0-1 1,-1 1 207,0 1 0,-1 0 0,0 0 0,-2-1 0,-1-1 0,0 1 187,-2 0 0,-1 1 0,0-1-184,-3-2 1,0 1 0,-1-1-2,-2 0 0,0 0 0,-1-2 13,0 0 0,1-1 0,-1 0-15,-1-1 0,0 0 0,1 0 13,2 0 0,1-1 0,-1-1-13,0 0 0,0-1 0,1 0 0,0-1 0,2 0 0,-2-1 0,-1-1 0,-1-1 0,-1 1 1,-5-1 1,0 1 0,-2-1 166,25-2 0,-4 1-162,-15 2 0,-4 1 316,-9 0 1,-2-1-304,-5 3 1,0 0 5,0-1 0,0 0-20,6 2 1,1 0 19,2-1 1,0 0-24,1 2 1,1 0 17,-1-1 0,2 0-20,0 1 0,0 0-26,5 0 1,1 0-26,2 0 1,1 0 584,3 0 0,0 0-607,0 0 0,1 0 45,0 0 0,0 0-9,-2-2 1,-1-1 30,0-1 1,-2-2 5,-1-3 0,-1-2-6,-2-1 1,-1-2 340,-2-1 0,0-2-335,-2 1 0,-1-2 0,-2 1 0,-1-1 3,-2 1 0,-1 0 396,-1 1 0,0 0-397,0 1 1,0 1 5,5-1 1,1 0-193,9-2 1,3 1 239,14-2 0,4 0-21,-28 5 1,1 0 0,1 1-36,3-1 0,1 1 0,-1 1 5,29-4 1,-3 2-6,-13 2 0,-3 0 42,-2 3 0,-2 1 33,-7 0 1,0 0 22,0 1 0,-1 0-14,-2-1 0,0 0 15,-7 1 0,-1 1-82,-4-1 0,-2 0 224,-1-1 0,-1 0-241,46-7 6,2-2-3,-2-3-3,0-2-6,-47 9 1,-1-1-51,45-11 51,-2-2-1,-4 2 890,-7 4-884,-4 1-6,-4 5 1,-3 0 5,-3 2-12,-2 2-32,-3 0 837,-1 2-871,-2 1 11,3-1 61,3 0-22,11 0 23,15 2-272,-35 2 1,3 2 239,6 0 1,1 2-48,7-1 0,1 0 0,1 1 0,0 0 2,-3 0 1,-1 0 8,-4 0 1,-2 0 18,-5 0 1,-3 0 50,-5 1 1,-1 0-43,40 1 120,-15 0-109,-11 0 20,-16-2-188,-9 0-33,-9 0-241,-5 0 732,3-11-519,2-7 112,9-16 145,4-8-150,4-5-136,1-1 130,-1-3 89,3 3 0,0-3 17,3-1 6,2-3 44,3-3 50,-1-3-190,1-3 57,-2-3 50,-3-6-40,-1-4-100,0-7 81,-25 40 0,0-1 61,1 0 1,0-1 13,0-3 1,1-1-37,0 0 1,-1-1-29,0-2 0,-2-3 25,1-2 1,-1-4-557,1-8 1,-1-5 617,5-13 0,1-6-829,-7 21 0,0-4 0,1-1 847,4-8 1,0-3 0,1 1-17,0 0 0,1 0 0,-2 1-275,-1 6 0,-1 0 0,-2 5 278,7-18 1,-3 6 47,-5 14 1,-3 4 150,-4 8 1,-1 0-12,0 0 0,0-2-112,-1-6 0,0-1-28,-1-2 1,-1 0-111,-2-1 0,-1 0 110,-2 2 0,-1 1-6,-4 1 1,-2 0 33,0 0 1,0-1-10,-3 1 1,0 0-11,0-4 0,0 0-26,0-1 0,0-1 31,0-5 1,0 0 6,0-1 1,0-1-72,0-2 0,0-1 2,0 2 1,0 0-6,0 2 0,0 1 2,0 2 1,0 0-3,0 3 0,0 0 740,0 2 1,0 1-738,0-1 0,0 0-3,0 2 0,0-1 2,-3-1 1,-1 0 44,-1-1 1,-1-1 28,-3 0 0,-2 0 33,-1-2 1,-1 1-29,-1 1 0,0 1 3,-3 0 0,0 0-6,0 4 1,-2 1-77,1 0 1,-1 2 39,-3 3 0,0 1-20,2 2 1,-2 1-20,-1 1 0,-1 1 27,1 3 1,0-1-25,0 1 0,1 0 352,-1 1 1,0 0-320,2 1 0,-1 0-34,-1 1 1,0 1 44,0 0 1,-1 1 166,-1 1 0,-2 2-189,-1 1 0,-1 2-12,-1 0 1,-1 2-17,-2 2 0,-2 1 3,-1 0 0,-1 1 25,0 2 0,-2 1-28,-1 0 0,-1 0 2,1 1 1,-1-1 11,-2 2 0,-1 1-8,0-2 0,-1 1-6,-2-1 0,-1 1 25,-2 0 0,-1 0 3,-2-3 0,-1 1-122,-3 1 1,-1 0 93,-2-2 0,-1-1 0,-2 1 0,-1 1-29,-1-1 1,0 0 28,-1 1 0,1-1 0,-2 2 0,1 1 0,0-1 0,0 1 0,-1 1 0,1 0 0,-2-1 0,-1 1 0,0 1 0,0 0 0,-2-1 0,-1-1 0,-2 1 0,0-1 2,-3-1 1,-1 1 11,-3-2 0,-2 0-298,-2 1 1,-1-1 283,-2-1 0,-2 1 0,-1 1 0,0 0 0,0 0 0,-1 1 0,1 1 0,0 2 0,1 2 0,0 1-20,1 0 1,0 1 19,-6 0 0,-3 1-329,30 6 0,-1-1 0,-2 1 331,-8-3 0,-3 0 0,-1-1-208,-6-3 0,0 0 0,-2-2 204,19 7 1,0-1 0,-1 0 0,0 0-1,-1-1 1,0 0-1,0 0 1,0 0-23,1 0 0,1 0 0,-1 1 1,0-1 17,-1 0 0,-1 1 1,1-1-1,0 0 4,0 1 1,0-1 0,0 0 0,-1 0 1,0 0 0,-1-1 0,0 0 0,0 0 0,1 1 0,1-1 0,-1 1 0,2 0 0,-23-9 0,1 1 0,2 0 0,3 1 0,0 1 0,3 0 0,4 1 0,1 2 0,1-1 0,4 1 0,0 1 0,2 0-105,2 3 0,0 0 0,1 1 110,2 1 1,0 0 0,0 1-6,1 1 0,-1 1 0,0 1-2,-1 0 0,0 0 0,-1 2 2,0-1 0,-2 2 0,0 0-23,-3 0 1,-1 0 0,0 1-79,-2-1 1,-1 0-1,0 0 101,-2 1 0,-2 0 0,1-1 0,-1 0 0,0-1 0,0 1-6,0 0 1,0 1 0,1 0 12,-1-1 0,1 0 1,0 1-8,1-1 0,1 1 0,1 0 0,-2 0 0,1 1 0,0-1 0,1 0 0,0 0 0,1 0-17,-2 1 0,0 1 1,0 0 14,1-1 0,-1 0 0,0 0 0,-2 2 0,1 1 0,-1 0-19,-2 0 1,0 0 0,0 0-73,-2 1 0,-1 1 1,-1 0 64,-3 0 0,-1 0 0,0-1-4,-3 1 0,-1 0 1,0 0 7,21 1 0,1 0 0,-1 0 0,-1 0 5,0 0 1,0 0-1,-1 0 1,1 0 8,-1-1 0,0 0 0,-1 0 1,1 1-5,0 0 0,0 0 0,1 1 0,-1-1-206,1 0 0,-1 0 0,1 0 1,0 1 205,1 0 0,0 0 0,0 1 0,1 0 14,0-1 0,0 1 0,1-1 0,-1 1-4,-23-1 0,0 0 0,0-1-214,2 1 0,1 0 1,-1-1 205,1 1 1,0 0 0,0 0 9,1 0 0,0 0 0,0 1 6,-1-1 1,0 1 0,-1 1-7,-2 0 0,1 0 1,-2 1 1,24 0 0,0 1 0,0 1 0,-1-1-16,-1 0 0,0 1 1,0-1-1,-1 1-11,-1 0 1,-1 0-1,0 0 1,0 0-31,0 0 1,-1 0 0,0 0-1,0 0 57,0 0 0,-1 0 0,0 0 0,0 0 4,0 0 0,1 0 1,-1 0-1,0 0 87,1 0 1,0 0 0,0 0-1,-1 0-91,2 0 0,0 1 0,-1-1 0,2 1 0,0 0 0,0 0 0,1 1 0,0 0 11,2-1 0,1 1 1,0 0-1,0 1-6,-22 1 1,0 0 0,1 0-6,4 0 0,1 0 0,0 0 0,2 0 0,1 0 0,1 1 0,0 1 0,1-1 0,1 2-10,0 0 1,1 1 0,0 1 9,0 0 0,1 1 0,0 1 1,0 0 1,1 2 0,0 0 0,1 0 0,0 0 0,0 1 56,1 1 0,0 0 0,0 0-56,0 2 0,1 0 0,0 0-2,-1 1 0,0 1 0,1 0-12,-2 2 1,1 1 0,0 0 11,5 0 0,2-1 0,0 1 404,5-1 0,1 0 0,3 0-385,-19 6 1,4 0-20,10-2 0,1 0 3,-3 3 0,-2 2-3,-11 7 0,-5 2-134,16-7 0,-3 3 0,-2 1 134,-7 3 0,-2 2 0,-1 1 2,0-1 0,0 1 0,1-1 141,7-2 0,2-1 0,3-2-141,-15 9 1,5-3 42,15-5 0,5-2 0,9-3 0,2 1-45,1 2 0,-1 3 0,-4 4 0,-1 3-3,-1 4 0,1 3 213,-2 5 1,1 1-217,0 3 1,0 1 10,0 4 1,-1 1-105,-3 0 1,-2 1 143,-3 2 0,-1 0-19,20-22 0,-1-1 0,-1-1-4,-3 2 1,0-1 0,-1-1 6,-1 0 1,-1 0 0,-1-1 0,1-1 0,0-2 0,0 1 12,4-2 1,-1-1 0,2-1-40,-21 16 0,2-2-3,8-3 0,3 0 3,6-4 0,2 1 856,4 0 0,1 1-853,2 1 0,1 2 10,-2 5 1,0 1-17,-2 6 0,0 3 19,-7 10 1,-3 5-373,15-19 0,0 2 1,-2 3 352,-5 12 0,-2 2 0,-1 1 1,13-18 0,-1 0 1,0 1-1,1 0-117,-12 20 1,1 1-1,2-4 118,7-11 0,1-3 0,3-4 1,-4 11 0,3-6-3,9-14 0,3-3 638,-14 31-638,-1 4 6,4-2 0,3-1-1,1-5 79,2 2-84,-3 1 6,1 4 189,-1 5-195,19-42 0,0 0 892,-1 4 1,1 0-874,-1 2 1,2 2-20,-2 3 0,0 2 0,2 0 0,0 1 0,1 3 0,1 1 0,0-1 0,2 1 0,0 0 0,2 0 0,1 1 0,0-1 0,2 1 0,0 1 3,1-1 0,1 0-3,0 2 0,2-1 0,-1 2 0,2 0 0,0 1 0,2-1 118,0 4 0,0 0-118,0 0 0,2 0 2,1 2 1,3 1-3,2 0 0,2 1 3,4 9 0,2 2-1,-3-24 0,1 2 0,0 2-1,1 11 1,1 2 0,-1 2-718,2 6 0,-1 2 1,0-1 715,0 0 0,-1 0 0,-1-1 0,1-8 0,-1-1 0,0-3-14,2 15 0,0-6 11,-1-14 0,1-4 3,-1-11 0,1-1-20,1 2 1,2 1-3,3 6 1,1 0 21,1 2 0,2 1 0,3 2 0,1 0 3,2-4 0,2 1 133,2 0 0,3 0-136,1-1 0,3 1 5,4 0 1,1 0-6,3 2 0,1-1 5,2 0 1,2 0 442,1 2 0,2-1-451,-1 0 1,0-1-1,1 0 0,2-2-277,-2-1 1,1-2 279,-1-2 0,1 0-3,-1-5 1,1-1 2,-1-2 0,0-1 0,0-4 0,0-1 0,1-2 0,0-1 2,-1-2 1,-1-1 0,2-1 0,1-1-16,-2-1 0,1-1 32,2-1 1,0 0-18,2-1 1,1 1-3,3-1 0,1-1 8,4 1 1,2-1-7,2 1 1,3-1 14,2 0 0,2-2 2,1-1 1,1 0-17,-3-3 0,1-1 25,-2-3 0,0-2-23,-6-3 1,-1-1 22,-1-2 0,0-2 373,-3-3 1,0 0-399,1-2 0,1-1 13,2-1 1,2 0-14,2-1 0,0 0-1,5-1 1,1 0-3,2 1 0,0-1 3,2 0 0,1-2-3,0 2 0,0-2 66,-1 1 1,1-2-48,-1-1 1,0-2 5,-3 1 1,0 0 38,0-2 0,-2 0 6,-2 0 0,-1-2-6,-1-2 1,0-1-20,-1-2 0,-1-1-6,-1-1 0,0-2 3,1 0 0,-1 1-42,-3 1 0,1 1 42,-3 1 0,0 1 8,-4 0 1,-1 2-20,-4 1 0,-1 2 176,-4-1 1,-1 0-172,-5 2 1,-1 0-31,44 0 33,-8 0-39,-9 0 0,-8 0-118,-13 0 399,-10 0-1446,-20 7-3324,-11 5 4489,-12 3 0,-3-3 0,0-6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1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0 937 12133,'52'-56'23,"0"-1"1,0 0-1,-3 4 1,-2-1-1,-5 5 106,-4-2 0,-5 3 8,-1-3 0,-2 0 42,-4 3 1,-3-1 405,15-42-148,-13 13-95,-11 17 11,-6 17-330,-6 18 25,-6 15-115,-13 9 107,-13 26-45,-20 18-1,-6 38-22,26-31 0,2 3-463,4 7 0,4 3 342,5 2 1,4 0-98,1 1 0,8-1-336,11-4 1,8-3 62,1-4 1,8-4-143,11-7 0,9-7-70,3-6 1,7-7 195,17-7 0,4-9-1463,-1-9 0,2-8 1998,11-8 0,-6-3 0,9-8 0,-27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1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0 654 9990,'5'0'247,"-2"0"-245,42-9 1,18-7 272,25-13-936,-27 11 1,8-3 0,-2 0 830,14-10 1,-1-2-20,8-4 1,1-1-88,3 0 0,0 0-30,-1-1 0,-1 1-34,-2 3 0,-2 2-17,-6 2 0,-3 2-90,-7 5 1,-3 3-85,-10 3 1,-3 2 414,29-5-868,-29 9 427,-25 6-663,-18 4-234,-85 32 1114,-1 4 0,-15 3 0,34-11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1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1 718 8408,'81'-21'242,"1"-1"0,-1 1 0,-1-1 0,-1 0 0,-4-2-18,17-12 0,-3-1-1259,2-1 1,1-1 1093,-25 12 1,1-1 0,0 0-40,-4 3 1,0-1-1,-1 2-20,26-10 0,0 2-53,-3 2 0,-2 3-83,-11 6 0,-2 2-125,-7 2 1,-3 3-60,-9 3 1,-5 2 126,18-8-960,-25 4 1181,-23-4 1,-12 10-1,-5-2 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1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10097,'70'-4'110,"1"-1"0,2 1 0,-1 1-49,-9 3 1,1 0-724,3 0 0,1 0 665,2 0 0,-1 0 33,-3 0 1,-1 0-35,-4 0 1,-1 0 0,-6 1 0,-3 0-3,40 5 432,-19 2-432,-11 9 233,-17 5-228,-7 15 96,-12 18-11,-6 25-450,-13-22 1,-3 6 420,0 19 1,-2 5-284,-2-23 0,-2 3 1,0 1 260,-2 3 0,0 2 0,-1-2-28,-2-4 0,-1-1 1,-1-3 16,-4 20 0,-2-3-209,0-7 1,-1-2 197,2-6 0,0-2 13,0-3 1,-2-1-3,2-4 0,-1-1-22,-14 36 106,2-24-28,6-14 851,4-21-745,7-9 1290,4-15-1413,4-2 462,3-6-2400,0 0 201,-2 5 1670,-2-2 0,2 3 0,-2-4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33 325 10186,'-18'-2'264,"4"1"-264,14 1 33,0 0 12,100-44 0,-25 17-699,7-4 0,6 0 660,-23 12 0,-2 2-6,6 1 0,1 0 0,0 0 0,1 1-6,-1 0 0,0 2-166,-4 0 0,-1 2 9,-3 2 1,-3 2-54,-4-1 1,-3 3-351,38 0-386,-19 2-851,-19 3 1803,-23 5 0,-14-4 0,-11 5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2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1 321 7804,'78'-5'286,"-1"0"1,1 0 0,-2-1-1,-2-1 1,-5-2-108,6-5 1,-5-2-238,6-1 0,-1 0 184,0-1 1,-1 0-49,-2 3 1,-1 0-32,-5-1 1,-1 1-43,-6 2 1,-1 2-6,-5-1 0,-1 0 577,39-6-577,-12 1-39,-10 4 226,-11 2-731,-11 3 375,-11 4-593,-12 0 761,-13 4-929,-5 0 96,-6 0-678,-13 0 1512,-4 0 0,1 0 0,2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3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12034,'46'-24'24,"1"0"1,1 0-1,0 5 27,41 5-26,-38 9 0,1 0-425,4 2 1,0 0 401,2 2 1,1 1-3,-1 0 0,1 0-3,-2-1 1,1 2-15,-3 2 0,-1 2 17,-2 1 0,-1 1 0,42 15 56,-11 2-62,-13-2-50,-16 1 205,-11-2-160,-13-2-34,-7 2 45,-6 0 356,-3 6-361,-1 3 165,-2 9-171,-2 9 11,-4 8-12,-2 10 7,-2 6 5,-7 9 0,-9 5-847,-9 5 852,-10-2-5,-1 0-166,-4-7 166,1-9 6,3-9 33,4-13-33,5-10 83,7-9 6,2-8-44,4-5 866,4-6-810,2-4 224,4-3-208,2-4-78,2 0-151,-1-2-404,-1 2-336,-8 3-285,-23 11-931,-12 4 2062,-25 5 0,31-11 0,6-5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4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1740 1598 8763,'0'-7'-162,"0"2"162,0 5 734,0 0-689,-34-23-45,6 17 0,-38-17 0,8 27 0,-15 11 11,-7 7-735,-5 18 729,-2 4 68,1 7-234,3 5 167,7-1 55,7 3 6,11-3-27,11-1-29,8-1-11,11 0 39,3 3-39,8 5 0,2 8 0,5 7 6,4 10-6,2 4 28,4 5 433,7-3-461,11-7 11,14-9-11,14-11 5,9-10 29,9-7 22,5-5 0,10-5 45,8-3-26,-39-17 1,1 0-3,6-3 0,2 0-17,4 1 0,2-1-240,6-2 0,2-2 290,5-1 1,3-2-15,3-1 1,2-2-20,4-3 0,1 0-882,2-1 1,0-1 833,1-1 0,0-3-22,-1 0 0,-1-2 2,0-2 1,-2-2 8,-5 0 0,-1 0-14,-2 0 0,-2 0 0,-4 1 0,-1 0-262,-4 3 0,0 0 262,-1-1 0,-1 1 0,-3 0 0,1 0 0,-2-1 0,0 0 0,0-2 0,-1-1 3,-2 0 0,-1-1-3,1-1 0,-2-1 5,-2-1 1,0 0-18,-1 0 0,0 0 28,-1-2 1,-1 1-12,0 0 1,-1 0 0,1-1 0,-1 0-4,1 0 1,-1-1 14,-1-2 0,0 0-15,1-1 1,0-2 0,-2-2 0,-1-1 2,1-1 1,-1-2-3,-2 0 0,-2-3 19,-2-1 1,-1-1-18,30-35 68,-11-5 123,-14-2 101,-9-8 79,-11-6-231,-15 38 1,-2-1-48,-2-5 0,-2-1 14,-1-4 0,-2-1-62,-1-3 1,-1-1 53,0-1 1,-2-1-32,0 3 0,-1-1-20,-3 1 0,-1 0 6,-2 3 0,-3 2-59,-3 3 0,-3 2-20,0 3 1,-2 3 19,-4 2 0,-1 3 596,-2 1 0,-2 3-627,-3 1 0,-3 2 28,-2 0 0,-2 1-11,-2 2 0,-3 1 14,-2-2 0,-1 1-3,-3 1 1,-3 0-26,-3-2 0,-2 1-39,-4 2 1,-2 0 66,-3-1 0,-2 1-3,-4 3 0,-1 1 0,-1 0 1,-3 2-15,-1 3 0,-2 2 17,-2 3 0,0 1-322,-2 3 1,-1 2 295,-2 2 1,0 2-6,-2 2 1,0 1-29,-1 1 0,-1 2 8,0 1 1,0 0 27,1 1 1,0 0-9,-1 1 1,2 0 24,0 2 1,1 1-26,1 3 0,0 2-3,1 1 1,2 3 30,-1 2 0,1 3 3,3-1 0,1 2-3,2 0 1,0 2-77,4 1 0,2 1 76,2 1 1,1 1-4,3 2 1,1 2-15,1 2 0,2 1 6,0 4 0,1 1 11,0 3 1,1 2-1,-2 4 0,2 3 0,-1 2 1,2 3-18,0 1 0,1 3 14,1 3 1,2 1 2,1 0 1,2 1-1,2 0 0,1 1-22,4-2 0,1 1 22,4-2 0,3 0-11,2-1 0,3-1-6,4 1 1,4 1 19,2-2 0,2 1-3,5-1 0,3 1 0,3 0 1,2 0-1,2-2 0,2 0 8,2 1 0,1 0-5,0-3 0,1 0-3,4 0 1,3 0-1,2-3 0,3 0 3,3-2 0,4-1 0,0-3 0,3-1 39,28 38 6,5-8 39,9-8-5,1-9-29,2-9-11,-5-9 630,-9-12-674,-7-7 776,-9-12-1506,4-4-3218,-3-18 3953,5-9 0,-21 5 0,-7-3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5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 8438,'26'35'196,"10"-3"12,25-6 11,24 0-861,-25-12 0,5-1 692,19 3 1,8-2-368,-15-4 0,5-1 1,2 0 383,-12-2 0,2 0 0,2-1 1,1 0-389,7-1 0,2 0 0,1-1 0,0 0 354,3-1 1,1 0 0,-1-1 0,1 0 5,-2-1 0,0 0 0,-1 0 1,1-1-17,0 1 1,0-1 0,0 0 0,-1-1-10,-2-1 0,-1-1 0,0 0 0,1-1-2,0 0 1,0 0 0,1 0-1,-1-1-12,1-2 0,-1-1 0,0-1 0,0 1 11,0-1 0,0 1 1,1-2-1,-1 1 29,1 0 1,1 0 0,0-1-1,-1 0-19,0 1 0,0-1 0,-1 0 0,1 0 7,0 0 0,1 1 0,-1-1 0,0 1-6,-1 0 1,0 0-1,-1 0 1,1 0 9,-2 1 0,0 0 0,-1 0 1,1 1-7,-3 0 1,0 0 0,0 1-1,-1 0 2,-3 0 0,-1 0 0,-1 1 0,0 0-328,21 0 0,-2 1 1,-2 1 312,-9-1 0,-1 1 0,-3 1-13,-8 0 0,-3 2 0,-3-1 2,16 0 1,-5 1-3,-15-1 0,-3 2 123,36-1-201,-12 0 606,-9 0-1020,-18 0 1924,-22 0-2183,-18 1 1259,-56 5-508,-17 2 0,4-1 0,6-2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6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1 529 9509,'73'-5'338,"-22"0"1,5-2-151,23-4 0,9-2-1468,-8 1 0,4 0 0,5-1 1361,-10 2 0,3-1 0,2 0 1,2 1-468,10-2 1,2 0 0,1 0 0,1 0 414,-18 2 0,0 1 0,1-1 0,0 1 0,-1 0 3,-2 1 1,1-1-1,-1 1 1,-1 0 0,0 0-104,16-1 0,-1 0 0,0 0 0,-2 1 86,-5 0 1,0 0-1,-1 1 1,-1 0 10,-3 1 1,0 0-1,-2 0 1,1 1-9,-5-1 0,-1 1 0,-1 0 1,0 1-244,20-2 1,-1 0 0,-3 1 235,-8 0 0,-3 0 0,-1 0-9,-9 2 0,-1 0 0,-3 0-2,17-2 0,-4 1 489,-15 1 0,-2 0-445,-7 0 1,-1 0 78,45-6-16,-6 0 184,-15 0 2161,-19 0-1954,-27 4 2057,-14 2-2353,-13 2 1860,-2 2-3311,-2-1-527,-5 0-274,-21 10 2050,-9 11 0,5-5 0,7 3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8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8 317 7498,'-4'0'190,"0"0"0,4 2 191,0-2-280,0 4 106,4 0 135,11 2-28,9 4-62,18 0-33,11 0-35,9 0 18,15-6 0,6 0-498,12-4 335,-43 0 0,1 0-3,4 0 1,1 0-12,5 0 1,3 0-7,4-3 1,2 0 5,11 0 0,3 0-23,-21-1 0,2-1 0,3 0-621,9 0 0,2 1 1,3-1 620,7-1 0,2 0 0,1 0 14,3 0 1,1 0 0,0 0-743,1 0 1,-1 0 0,0 0 725,-5 0 0,0 0 0,-1 1 11,-1-1 0,1 1 1,-1 0-278,-3 0 1,0 1-1,0 0 266,1 1 0,0 1 0,0 0-238,-2 0 1,-1 1 0,1 0 237,-1 1 0,0 0 0,-1 0-2,-2 0 0,0 0 0,-1 0 2,-2 0 0,0 0 0,0 0 0,-6 0 0,0 0 0,-1 0 3,26 2 0,-4 0 316,-14 0 0,-3 0-317,-12 1 1,-1 0-3,-7-1 0,-1 0 0,2-1 0,1 0 0,3 0 0,1 0 0,1-1 0,0 0 0,1 1 0,0 0 3,-4-1 0,-1 0-1,1 0 1,0 0-3,-1 0 0,-1 0 6,2-2 0,-1 0-6,0 0 0,-1-2 807,0-1 0,-1 0-801,-1-1 0,1 0-4,-3 0 1,1 0 39,-1 0 0,0 0-14,-3 0 0,0-1-25,-1 1 0,-2-1 153,40-4-10,-9 1 1095,-15 2-1040,-9-2 1703,-10 2-1730,-5-2 661,-1 1-796,-5 0 406,0-1-440,-3 3-5,1-1 0,-2 1 0,1 2 0,-3 3 6,-1-2-6,-1 4 11,0-4-11,0 2 0,1-2-5,3-2 10,5 2-5,3-4 0,7 4 0,1-4-5,4 4-1,1-2 0,-1 4 6,1 0 0,-1 2 0,-3 0 0,-1 0 0,-4 0-5,-1 0 5,-3 0 0,3 0-6,-1 0 6,5 0 0,-1 0 0,5 0 0,-1 0 0,0 0 0,-3 0 6,-3 0-12,-5 0 12,-7 0-6,-4 0 0,-9 0 0,-3 0 5,-2 0-5,-2 0 0,-2 0 0,0 0 6,-4 0-6,0 0 0,-1 0 0,0 0 0,0 0 0,1 0-6,-2 0 6,4 0-5,-2 0 5,2 0-6,0 0 6,-2 0 0,2 0 0,-2 0-5,0 0 5,1 0-6,-2 0 6,1 0 0,-2 0 6,-2 0-6,1 0 0,-1 0 0,4 0 0,-1 0 0,2 0 0,-1 0 0,0 0 0,0 0 0,-2 0 0,-2 0-6,0 0 6,0 0-1350,-2 0 336,-2 2 79,-23 13-919,-9 2 1854,-27 11 0,29-13 0,2-5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3.380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1 88 13661 180000 90000,'43'70'140'0'0,"0"1"0"0"0,-4-6 0 0 0,-4-10-135 0 0,-5-9 12 0 0,-3-8 22 0 0,-6-3-39 0 0,-2-4-56 0 0,-5-2-73 0 0,-2-4-11 0 0,-2-7 51 0 0,-4-4 89 0 0,-2-8 73 0 0,-2-2-12 0 0,-2-4-50 0 0,0-15 34 0 0,0-11 28 0 0,0-24 11 0 0,0-14-78 0 0,3-11 5 0 0,9-3-11 0 0,8 3-6 0 0,13 7-44 0 0,7 15 44 0 0,11 11-39 0 0,5 15 40 0 0,8 12 5 0 0,5 8 5 0 0,2 13 1 0 0,5 14 0 0 0,-1 15 44 0 0,-2 22-50 0 0,-5 15-25 0 0,-37-33 0 0 0,-6 5-267 0 0,-6 12 1 0 0,-5 3-457 0 0,-3-2 0 0 0,-4 1 748 0 0,-9 5 0 0 0,-2-3 0 0 0,3 7 0 0 0,-6-23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1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381 372 10186,'1'-96'1113,"0"0"0,-3 8 0,-10 21-811,-27 51-100,-15 7-79,-9 20-112,-1 16-5,6 25-387,12 25 376,17 17-40,20-43 0,4 2-73,3 0 1,6 1 10,6-4 0,6-1-78,4-1 0,7-4-115,8-5 1,5-5-277,5-4 1,3-6 407,6-7 0,1-4 145,6-3 1,1-6-268,3-9 1,0-6 289,2-3 0,-1-6 48,-2-9 0,-1-6 55,-4-5 1,-3-3-3,-4-4 0,-5-2 53,-7-2 0,-4-1-6,-7 2 1,-5 0 187,4-45-28,-15 15 224,-20 15-280,-17 20-11,-20 19-45,-20 13-50,-11 25-57,-5 23-56,3 28-19,42-22 0,5 4-14,4 2 0,5 1 0,7 1 0,4-1-56,-1 42 447,31-11-543,15-17-60,25-18-1,17-22 50,6-14 119,7-29 44,-6-18-147,-43 9 1,-3-6 264,-4-5 0,-3-3 64,-2-1 0,-2-2 84,-3-1 0,-3-1 328,13-41 123,-10 13-191,-9 21-420,-9 19 703,-2 21-1279,-4 9 137,0 26-266,-7 20-349,-6 32-513,-5 27 270,8-35 1,2 3-516,0-2 1,2 1 1705,3 4 0,0-6 0,0 7 0,3-24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29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48 6266,'-16'5'409,"4"-2"-79,12-3 751,0 0-902,-5 2-90,3-2-38,-3 2-51,5 0 0,0 2 106,12 2-16,11 2 72,22 2-27,19-2 67,15 2-904,16-6 752,-43-2 1,1 0 38,4-2 1,0 0 2,2 0 1,0 0-32,3 0 1,-1 0-15,2-1 1,1 0-306,1-1 0,1 0 261,0-1 0,1 0 30,-1-1 1,0 0-34,-2 1 0,0 0 5,-3 0 1,-2 0 25,-3 1 0,-3 0-26,46 0 6,-10 0 29,-9 0-1,-9 0 84,-6 0-28,-6-2-22,0 2 798,-3 0-871,5 0 0,1 2 0,3 0 6,3 0 632,1 0-638,-2 0 6,1 0 50,-1 0-45,-3 0 45,1 0-23,-2-2-27,2 0 89,-1-2-50,1-1-39,-5 0 44,-3-2-50,-4 2 6,-5-2 44,-4 2 0,-5 0 23,-5 3-62,-2-2-5,-1 3 5,-1-2-11,3 3 11,3-2-11,2 2 0,1 0 0,3 0 0,-2 0 0,1 0 6,-1 0-6,-1 0 6,1 0 38,0 0 1,3 0-39,-1 0-6,3 0 5,-5 0 12,0 0-17,-8 0 6,-3 0-6,-7 0 0,-4 0 5,-6 0 1,-4 0 84,-3 0 100,-2 0-1192,-2 0-454,-1 9-287,-8 0 1743,-7 10 0,3-9 0,0-2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32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3899 135 6389,'11'24'403,"-3"-4"-16,-8-20 850,0 0-895,-33 0-135,12-4-44,-29-4-124,16-2-39,-2-6 0,-7 2 0,-3-2-11,-5 2 5,-5 2-5,-5 3-22,-6-1-18,-7 2 51,-9-4-262,-2 2 262,-10-2 0,-1 2 0,46 6 0,0 0 0,-1 2 0,0 0 0,-1 1 0,0 1 0,-2-1 0,-1 2-31,-1-1 0,-1 0-238,-3-1 0,-1 2 269,-1 1 0,-1 3-3,-2 0 0,0 2 3,-3 3 0,1 2-20,0 2 1,1 1 16,-2 2 0,1 0-3,3 3 1,1 2 2,1 0 0,1 1 0,2 3 1,0 2-21,4 1 1,0 1 22,1 2 0,2 2 0,4 1 0,2 1 3,2 0 0,2 1-3,4 0 0,2 0-30,-27 33 30,9-5 67,13-8-61,5-7 27,9-9-21,5-7-12,2-6 11,4-5 270,1-3-275,-3-1 545,2-4-546,-2 0 38,4-3 19,4-3 28,2-4 363,6-3 57,1-2-376,1-9-134,1-14 0,10-18 0,4-16 0,9-10-45,0-5 45,-4-2-5,-3 1-29,-5 2 34,-2 1 0,-5 5 6,-2 4 50,-3 7-51,0 10 1,0 11-6,0 13-39,0 8 39,0 8-90,0 3-341,0 1 336,-5 1 84,-7 14-1,-10 11 12,-13 20 0,-8 15 0,-10 11 3,25-31 0,0 1 0,-2 3 0,-1 1-3,2 1 0,0 0-165,0 0 1,1 1 164,2-2 0,2-1 0,-20 40 0,11-5 0,5-9-11,8-8 6,8-9-1,3-9 0,7-11-27,0-6 33,2-10 339,0-5-305,0-5 67,0-2 89,5 0-44,9 0-18,12 2-49,13 1-12,15 1 11,11 2-38,13 0 27,11 0-319,4-2 308,5 0 11,-3-2-11,-8-4 17,-9 2 5,-13-6-11,-12 2-33,-11-2-34,-7 0 0,-9 1 0,-3 0 364,-6 1-364,-2 0 0,-1-2 0,2 2 6,5-2 33,2 0-39,4 0 33,-3 0-27,-2 0 67,-2 0 67,-6 0 5,-1 0 40,-3-2-45,0-4-39,-2-4 50,-4-8-151,0-4-89,-4-7 44,-7-7-45,-11-7 40,-14-7 11,-12-7-1,-7-3 40,-5-7-359,0-1 359,1-5 0,2 2 6,5-3-6,2 7 39,8 3-39,5 9 56,7 7 0,4 10 11,7 7 6,3 9-67,4 6 420,4 7-415,0 3-11,4 4 1182,-2 0-1226,0-2-91,0 0-330,-4-4-549,-7 4-1187,-2 0 2201,-12 4 0,15 0 0,-2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52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772 87 6059,'-15'-15'140,"3"3"-140,12 12 50,0 0 68,-74-25-29,36 17-64,-12-5 1,-2 1 18,3 10-38,-7 2 0,0 7-6,-3 4 33,5 9-27,-1 0 67,7 0 39,5-4 50,7-4-5,8-3-34,7-3-28,8 0-95,4-4-5,7 0-96,0 0-22,2 2 123,0 2 106,4 5 40,7 3 111,15 5-33,17 0-50,22 3 27,24-4-628,-33-8 1,3-2 510,16-1 0,5-2-884,16 0 1,6 0 810,-20-2 0,4 1 1,1 0 8,10 1 1,3 0-1,0 1-18,-20-1 1,0 0 0,1 1 0,-1 0-602,0 1 0,-1 0 1,0 1-1,-1-1 601,21 4 0,-1-1 0,-2 2-2,-5-1 0,-1 0 0,-2 0-298,-5 0 1,0 0 0,-2-1 297,-2 0 0,-1 0 0,-1 0 1,-6-3 1,0 1 0,-2-1 1,26 4 0,-2-1 28,-2-2 0,-1-2-28,1 0 0,2 0 22,-23-2 0,2 0 1,2 0-26,7-2 0,2 1 0,0 0 11,3 0 0,-1 1 0,1 0-11,-1 1 0,0-1 0,-1 1-2,-4 0 0,-1 0 1,-2 1 1,-4 1 0,-1 1 0,-1-1-3,30 2 0,-3 0 707,-8 0 0,-3 0-701,-11-2 0,0 0-3,-3-3 0,1 0 25,10 0 0,4-1-10,-17-1 0,2-1 0,4 0-369,11 2 0,5-1 1,0 1 358,6-1 1,1 1-1,0 0-5,-25 1 0,1-1 0,0 2 0,-2-1-129,18 0 0,-1 1 0,-2 0 129,-7 1 0,-2 0 0,-3 0 0,25 1 0,-7 0 2,-15-1 1,-5 0 347,-14-2 0,-3 1-350,36 5-6,-11-2-246,-5 4 344,-14-2-731,-16 2 2509,-25 5-2810,-12 2 940,-23 4 0,8-10 0,-8-2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58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36 559 10474,'-7'-71'627,"-1"0"1,1 7-1,2 10-151,3 24-39,1 11-437,-2 11-66,3 5-315,-2 3 311,2 17 37,0 19 33,0 36 36,3-24 1,1 5-410,0 7 1,1 3 391,1 7 1,0 0-20,-1 0 0,0-1 0,-3-3 0,0-3 5,-1-6 1,-1-3-6,0 32 6,0-25 134,0-22 218,0-17 292,0-13-112,0-5-370,0-20 772,-5-14-935,-2-31 40,-4-21-517,5 31 1,1-1 471,2-6 0,0-1 2,0-5 1,3 0-297,3-3 1,4 0 273,3 0 1,4 0 2,7 2 0,4 1-25,4 4 0,4 3 19,2 6 1,3 3 0,-1 6 0,2 5-107,36-17-11,-7 23-129,-7 17 34,-9 23 229,-12 21 978,-12 22-972,-15 22 40,-7 11 27,-28 7 6,-11 1 57,5-47 0,-4-3-74,-1-1 0,-2-2 106,-32 27-44,5-13-62,16-19-56,16-11 0,17-14-207,15-5 207,26-5 78,22 5-78,37 9-39,-33-2 0,2 2-241,6 4 1,1 4 276,1 3 0,-2 3-33,-1 3 0,-3 3 33,-8 3 0,-4 2-48,-6 1 1,-7 3-256,5 43 10,-18 1-208,-46-4-364,-24-5 402,9-43 1,-7-5-215,-5-3 1,-2-6 387,-1-5 1,0-6-207,-42-3-169,24-40-190,37-24 465,33-38 452,22 39 1,11 0-5,10-4 0,7 2 199,15 3 0,8 4-262,5 5 0,3 7 270,2 8 0,2 7 0,-2 7 0,0 6 51,-6 3 0,-3 6 108,-4 7 1,-3 6-110,-9 0 1,-5 4 773,34 32-1009,-25 5-16,-21-1-18,-17-5 7,-13-8 791,-5-11-399,-2-11 1148,0-8-1328,0-12-263,0-20-168,3-19 62,16-26 33,13-11-881,22-2 859,12 8-6,7 20-118,5 21 219,3 18 174,0 24-40,6 20-100,-3 23-377,-42-18 1,-1 4 297,-3 3 0,-3 1-300,-3 1 1,-4 2-340,-1 7 1,-3 1-762,-6-3 1,-2 0 1444,1 1 0,-3-4 0,-1 6 0,-2-21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59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1680 14593,'61'-50'-51,"0"-1"1,0 0 0,-5 4-1,-2 0 1,-9 2 8,-11 4 0,-7 1-187,15-41 94,-16 3 135,-15 10 422,-9 15-422,-13 13 106,-6 20-156,-11 9 8,-5 24 42,0 22 0,4 34 25,16-18 1,4 3-188,1 11 1,4 2 189,4 7 0,7 1-3,7 3 0,8-3-25,7-2 0,7-4-14,10-4 0,7-7-6,4-10 1,5-8-367,5-9 1,3-7 253,4-7 0,3-9-25,2-11 1,1-8-63,1-8 1,-1-8-341,-1-11 0,-3-10 559,-2-14 0,-6-11-716,-24 15 1,-5-6-1,-2-3 749,-1-13 1,-4-5 0,-3-3-34,-4-4 0,-3-3 0,-4 0 16,-3 1 1,-4 0 0,-1 3 113,-3 12 1,-1 3 0,-3 4 120,-2-11 0,-4 6-117,-3 16 0,-3 5 292,-13-26 23,-11 5 227,2 22-676,6 22 472,8 22-472,5 62 44,9 1 1,2 12 175,0 6 0,-1 10 0,2 4-184,-1-6 1,2 4-1,-1 2 1,1 3-450,1-8 1,0 2-1,0 2 1,1 1-1,-1-1 410,1 2 1,0 1 0,-1-1 0,2 1 0,-1-2-267,3 16 0,0 0 0,0-2 0,0-2-502,-1-9 0,1-1 0,-1-3 0,1-3 87,1 8 1,0-4-1,1-4 71,4 22 0,1-8-1270,-2-27 0,1-6 1883,1-8 0,-1-8 0,1-2 0,-4-15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59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2673 9738,'43'-90'621,"1"1"1,0-1 0,-1 1 0,-9 13 0,-2 1-1,2 4 1,8 5-659,13 7 1,8 5 0,2 3 0,-5 0-1648,2-10 1,-5 2-1,0-4 1635,7-11 1,-1-4 0,-3-2 31,-4 0 0,-2-2 0,-3 0 17,-3-1 0,-2 0 0,-4 1 61,-9 13 1,-2 1 0,-5 2 78,2-11 0,-7 3 474,-10 14 0,-3 2-273,-3-41 51,-5 1 107,-5 10-112,-7 17 486,-5 25-873,-5 23-207,1 16 78,-10 55 129,8 1 0,1 11-111,1 6 1,0 9-1,1 5 121,1-8 0,0 3 0,1 3 0,0 2-10,-1 8 0,1 4 0,1 1 0,0-1-577,2 0 1,0 1-1,1-1 1,1-2 161,2-7 1,1-1 0,1-2 0,1-2-1171,0 11 0,1-2 1,1-6 1584,1 16 0,1-13 0,0 6 0,2-41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8:59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17 551 11614,'-9'-6'931,"2"0"-629,7 6 45,97-22-252,-15 7-1067,4-3 1,6-1 923,-19 5 0,-2 0 14,4-2 1,-1-2-4,-3-2 1,-2-1 72,-7-2 0,-3-2 25,-11 1 1,-3-2 128,23-27-5,-24 3 151,-17 2 118,-15 8-163,-7 9 1386,-5 9-1553,0 10 317,0 6-514,0 5-89,0 1 95,-3 3 5,-7 14-296,-2 15-863,-8 18-706,6 24-992,0 0 2919,8 2 0,2-35 0,4-16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0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0 229 10270,'20'0'1832,"-4"0"-1605,-2 49 0,-5 18-910,4 17 739,2 7 0,0 4-432,-9-34 1,-1-4 375,-1-1 0,-1-3 6,0 33 492,-3-26-302,0-31-84,0-17-101,0-38 423,5-18-400,6-41 58,-2 33 1,1-3-395,3-8 0,2-1 318,3-5 1,1 1 89,2-3 1,2 3-193,2 3 0,2 4 158,-2 7 1,2 4 0,26-23-23,-1 32 40,3 22 89,6 22-106,8 24-73,5 20-39,-36-14 0,-2 3 446,-3 4 0,-2 2-866,-4 2 0,-5 3-393,-4 8 1,-6 1-737,-3-1 0,-3 0 1588,-3 3 0,-2-4 0,-1 6 0,0-21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0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694 1 14079,'-76'37'134,"1"1"1,7-1-1,14 7-134,27 52-123,14-3-1186,21-6 822,24-11 123,22-6 134,24-8 110,-35-31 0,1 1-76,1 0 0,-2 3 94,-1 1 1,-2 3 45,-5 2 0,-5 3 28,-6 3 0,-6 1-95,-3 2 0,-7 0 352,-11 49-229,-32-6 25,8-51 0,-8-4 30,-8-4 0,-6-5 147,-4-5 0,-3-6-29,-1-4 1,0-4 14,1-4 0,-1-3-107,4-3 0,1-4-81,-41-18-196,14-20-429,44-6 1,8-9-2380,3-1 0,6-5 3004,5-22 0,5 3 0,-1-7 0,9 15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1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13267,'4'0'-118,"-1"0"219,-3 0 67,6 97-28,9-48-34,-5 14 1,5-2 61,24-17-50,5-10 162,6-15 78,5-9-78,1-10-50,5-22-141,0-11 6,1-19 152,-8 0-67,-12 10-180,-15 14-326,-11 15 41,-8 25 273,1 46 9,-4 2 1,-2 10-668,0 0 0,-1 6 1,0 4 669,0 15 0,0 3 0,-1 3-77,-2-22 0,-1 1 0,0 0 0,-2-2-88,-1 18 1,-1-1 0,-1-7-459,-2 16 1,-3-11 420,-1-25 1,1-9-1,-6 13 202,4-23 5,2-9 208,4-19 1967,4-9-2035,2-24 696,2-20-500,0-22 124,7-24-168,9-9-101,16-3-140,16 3-900,11 8 841,-24 41 1,2 3-1,2 1 0,1 2-151,1 2 1,1 1 153,3 1 0,-1 2 0,42-21 0,-1 3 0,-6 3 0,-3 5-6,-7 1 0,-2 6-66,-9 2 11,-3 5 61,-9 2 39,-6 5 23,-9 1 858,-9 4-858,-6 2 288,-8 4-350,-4 2-20,-3 2-4332,-1 0 308,-8 2 4044,-5 5 0,1-3 0,2 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1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564 0 12349,'-85'24'653,"0"1"0,8-1 1,10 7-470,4 41-743,19 13 592,20 8-11,16-40 1,5 1-6,9 1 0,4 0-17,1 1 0,3 1-56,6-2 0,3-1-6,-1-4 1,1-1 16,16 38 39,-8-17 6,-13-17 223,-8-17-223,-7-13 197,-5-9-102,-14-6-34,-11-4-49,-19-3 335,-7-1-375,-3-12-274,2-10-617,8-22-252,14-21-17,27 7 0,9-6-361,6-3 1,8-4 1341,15-23 1,2 4 0,-14 38-1,1 6 1,22-33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2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603 0 11934,'-85'6'162,"0"-1"1,2 7-1,10 13-44,27 16 0,8 9-1118,-3 8 0,4 5 1014,5 7 0,4 3-11,8 3 0,4 2-3,4 0 0,6-1 2,7-5 1,7-1 25,4-8 0,5-3 264,6-8 0,5-5-219,41 21 84,7-31-79,5-20-66,-3-46-12,-3-24 0,-40 6 0,-6-9-18,-2-8 0,-4-3 18,-6-9 0,-4-2-308,-4 0 0,-3-1 420,-3 2 0,-5 3-34,-4 7 0,-4 3-39,0 9 1,-5 5 1028,-27-27-1068,-5 29-117,-5 25 132,-2 16-133,1 35 62,5 20 162,12 37-106,24-34 0,4 2 153,2 5 1,7 1-151,10 0 0,7 0 14,2-1 0,7-2 13,12-4 1,5-6-3,4-4 0,4-6 17,2-7 0,3-7-9,2-6 1,1-6 7,-1-4 1,0-5 0,0-11 0,0-8-23,-4-2 1,-2-7 7,-1-10 1,-3-7 14,-6-3 0,-3-4-17,-4-1 0,-5-1 112,-5 1 0,-4 0-196,6-39 252,-13 19-73,-11 19-123,-3 23 49,-1 15-239,-1 9 607,-9 19-462,-2 18-22,-8 25 11,5 24 56,6 13 19,5 1-59,9-2-88,14-17-68,12-15 156,18-19 7,7-19 33,8-11 56,1-13 28,1-18-6,-4-11 62,-9-23 95,-9-2 124,-13-1-34,-9 7-12,-10 10 205,-6 11-518,-5 11-79,-1 8-140,0 6-66,0 6 212,0 18 67,0 17 6,0 28 0,0 20 6,4 13-418,0-46 1,2 0-110,12 45-755,6-9-668,5-21-201,17-30-51,2-16 2196,15-31 0,-30 7 0,-7-7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2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1 384 11553,'7'64'108,"1"0"0,-1-6 1,-1-11 591,-6-23 263,0-11 40,5-9-34,5-4-314,13-14-492,13-16-163,17-25-182,-19 18 0,2-3-433,5-2 0,3-2-85,3-2 0,2 1-907,0 3 0,3 2 551,6 1 0,1 3-689,-5 7 1,0 2 1744,6 0 0,-4 4 0,2-1 0,-14 6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2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11575,'4'-4'1664,"0"0"-3115,4 40 1,3 50 0,0 26 0,1 2 0,-1-20 1450,1-10 0,-1-8 0,2 8 0,-2 6 0,1 13 0,1 3 0,-1-8 0,-2-19 0,2-12 0,-1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3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0 393 14477,'69'-69'-727,"1"0"0,-14 24 0,5 1 1,1 10-1526,33 6 1,5 9 2006,-27 2 1,2 1-1,-7 2 1,-6 2 0,-6 2-1,28-5 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3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0 733 9296,'91'5'4733,"-18"-25"-4647,8 4 1,4-7-833,-21-10 1,-4-5 773,2-4 0,-1-2-14,-3-2 0,-4-2-14,-8 0 0,-3-1-65,-7 4 1,-5 0-76,9-34 442,-21 18-554,-19 13 254,-26 18-97,-21 15-6,-21 8 39,-13 28 51,3 17-245,39-4 1,4 6 241,4 5 0,6 4 14,6 4 0,4 3 59,4-1 0,5 0 86,11 0 1,6-1-48,7-5 0,6-3-26,11-3 1,8-4-26,10-4 1,5-5-48,7-6 0,3-4-142,7-6 0,1-5 75,4-1 0,1-7 67,-1-11 0,-1-7 39,-3-3 0,-3-7-39,-5-11 0,-5-7 0,-8-4 0,-6-4-39,-9-1 0,-5-3 36,-10 2 0,-5 0-3,-6 5 1,-7 1 5,-10-38-73,-28 21 34,-22 17-23,-24 23 23,-11 13-187,0 23 175,3 20 7,17 21 38,16 18-39,23 5 45,16 0 420,16-7-408,24-9-12,18-11-40,24-13-178,11-16 44,5-9 118,-1-18 56,-9-16 945,-9-16-945,-15-17 179,-11-2 73,-13 3 106,-11 7 286,-6 10-392,-8 13-252,0 11-124,-2 8-88,0 8 167,-13 24 39,-6 18 6,-15 38 0,15-31 0,1 3-785,0 9 1,1 1 325,2 2 0,2 0-398,5 5 0,2 0-3039,3-9 1,5-3 3895,5-4 0,3-5 0,-1 3 0,7-23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4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7003 48 12124,'0'-9'2302,"0"2"-1395,0 7 416,0 0-1111,-1-14-38,0 10-62,-1-10-34,2 14-414,0 0 107,-1 6 134,-3 14 95,-3 26 39,-6 33-14,5-24 0,-2 5-746,-3 9 0,-1 4 746,-3 6 0,0 3-11,-2 0 0,0-1-186,1-4 0,0-3 174,0-8 1,2-5 36,-6 36 12,5-33-46,10-29-5,4-20-50,8-20 1239,16-26-1452,15-25 181,-9 12 1,2-3-319,3-6 1,0-2 382,0-5 0,0 0 17,-3 3 0,0 1-229,-5 6 1,-1 2 284,11-29-56,-9 25-62,-11 20 6,-4 14-134,-4 10 891,-4 4-1323,0 4 370,-1 0-342,1 0 180,6 0 392,4 0 22,9 0 347,15-5 50,13-7 1,19-12-62,11-9-813,7-6 746,0 3-478,-12 9 265,-12 12-45,-12 8 135,-7 25-51,-5 15-62,1 26 51,-1 21-84,0 8 302,-3 5-514,-5-4-242,-3-9-100,-5-15 300,2-13-424,0-19 247,1-9 83,7-12-33,2-7 6,3-3 184,8-12-554,3-5-33,8-11 60,3 1-138,5 11 178,1 5 247,-1 23 67,-3 18 325,-7 21 39,-8 16 0,-7 5-45,-9 1 45,-8-3 0,-10-3 0,-7-9 274,-14-7 421,-16-6-46,-21-5 6,-26 1-422,27-22 0,-6 0-1014,-15 3 1,-7 1 847,10-6 1,-6 1-1,-4 0 11,1-3 1,-3 1-1,-4 0 1,-3 0-437,5-1 1,-2 1-1,-3-1 1,-1 0 0,-2 0 456,4-2 1,-1 0 0,-1-1 0,-2 0 0,-1 0 0,0 0-330,-5 0 1,-1 0 0,-2 0 0,1-1-1,-1 0 1,0-1 356,-2-1 0,0 0 0,0-1 0,-1-1 0,0 0 1,0-1-222,12-2 1,-1 1 0,1-2 0,-1 1-1,0-2 1,0 1 0,0-1 210,0-1 1,1 0 0,-1 0-1,0-1 1,0-1 0,-1 1-1,1-1-93,-3 0 1,1 1-1,-1-2 1,0 1 0,0-1-1,0 0 1,0 0 48,-1-1 1,-1-1-1,1 0 1,0 0 0,0-1-1,0 1 1,0-1-34,1 1 0,1 0 1,-1-1-1,1 1 1,0-1-1,1 1 1,0-1 12,-11-1 0,0-1 1,1 1-1,1-1 0,1 1 1,1 0-12,6 0 0,1 0 0,1 1 0,1 0 0,1-1 0,2 2-4,-7-1 0,1 1 0,1 0 0,2 0 0,2 1 63,-8-1 1,1 0 0,4 1 0,2 0-89,-12 1 0,4-1 0,4 2-13,14 2 0,3 0 0,4 0-157,-15 1 1,5 1 0,9 6 0,3 1-1502,11-1 0,3 1 1658,-3 0 0,4 0 0,-2 2 0,11-5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6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0 610 10800,'25'80'9,"0"1"0,0-1 0,-3-2 0,0 0 0,-3-1-6,-5-9 1,-3-1 0,-1-2-644,2 28 1,-2-4 655,-1-15 1,-2-3-17,-4-10 0,0-3 0,0 31 455,-2-22-282,0-20 613,-1-26-506,0-18-231,0-32 18,0-22 281,0-44-543,-1 31 1,-1-7 269,1-17 1,1-6-52,-2 18 1,0-2-1,2-2 6,5-9 0,4-1 0,0-1-714,1 2 1,2 0-1,4 2 684,3 6 0,4 3 0,3 4 0,10-13 0,4 10-104,-2 19 0,3 9 104,38-11-73,0 31-45,0 15 18,-5 37 94,-14 27-22,-18 37 293,-30-32 0,-4 3-248,-2 2 0,-4 1-14,-5 0 0,-4 0 19,-3-3 0,-2-1-16,-4-6 0,-3-3 2330,-21 37-2269,4-21 306,10-17-373,10-18-34,9-11-50,5-3 695,14 4-600,18 15-5,22 24-6,-16-19 0,0 2-508,3 11 1,-2 3 271,0 3 1,-4 2 69,-5 0 1,-6 0 98,-5-4 0,-6-1 67,-15 40 33,-35-16 18,-27-15-23,18-37 0,-4-5 16,-3-3 1,-3-4 11,-3-3 0,0-3-162,2-3 0,1-2 156,4-2 1,3 0 156,-31-2 23,23-4-196,26 0-34,17-2-146,11 0 829,19 2-683,16 2 0,27 0 6,25 2-51,-32-1 0,3 0 53,6 0 1,1-2-9,6-2 0,1-1-28,4-2 0,1-2-17,1-4 1,1-3-49,1-3 1,0-2-754,-1-5 0,-3-4 790,0-1 0,-3-5 17,-4-4 0,-3-3-235,-6-2 1,-4-4 270,-6-1 0,-4-3 3,-7 2 0,-4-1 31,-5 2 0,-5 0 75,6-36 164,-13 17-58,-9 23 140,-6 21-391,-11 15 1450,-7 29-1450,-18 27 39,-4 37-95,19-26 1,2 4 94,1 5 0,2 3 0,4 2 0,2 0 0,4-2 0,2-1-26,4-6 1,4-1 25,9-7 0,6-3-622,30 28 319,33-22 146,-33-40 0,3-5 50,5-1 1,1-6 106,4-14 0,-1-8 11,3-3 1,-3-6 41,1-14 0,-4-9 11,-2-7 1,-5-5-12,-3-6 0,-5-3 45,-5-4 0,-6-2 51,-5 2 0,-3 1 100,-6 7 0,-3 3 84,-4 9 0,-2 4 37,1-20-370,-6 30-230,-2 24 51,0 13 985,5 31-817,5 20 5,10 41 6,-8-32 0,0 2-144,1 8 1,0 1-65,-1 3 1,-2 1-42,-1-4 0,-2-1-62,-2-7 0,-1-3-176,2 34 229,-2-27 258,0-31 560,4-16-325,3-28-100,11-22-7,12-26 159,13-22 20,-18 39 1,4 0-233,1 2 1,3 2-43,2 6 1,2 5-27,40-8-2,0 17-5,0 30 0,-3 19-5,-5 20-113,-4 12-335,-2 3-361,-1-7 260,8-6 184,11-16 269,-35-24 1,1-4-108,8-1 1,1-5-188,5-10 1,0-6-560,3-1 1,-1-6 633,-2-11 1,-2-6 159,-4-5 1,-4-5-28,-5-3 1,-5-4 186,-6-3 0,-6-3 238,-5 3 0,-7-2-56,-6 3 0,-6 0 440,2-39-62,-22 20-230,-13 27-72,-16 25-79,-14 19 17,-3 36 39,-3 28-271,31-12 0,4 5 100,0 8 0,4 4-22,4 5 0,4 1-42,4-2 0,3 0 22,5-4 1,5-3 396,9-7 1,7-5-415,35 28-5,-13-48 0,6-8-39,7-5 0,3-7-122,8-5 1,2-8-56,5-11 1,1-11-617,5-11 0,-4-13 770,-23 3 0,-3-7 1,-4-6-405,2-14 0,-5-6 0,-5-4 453,-10 13 0,-2-3 1,-4-2-1,-3-1 11,-2-4 1,-4-3 0,-2 0 0,-2 2-8,-1 4 1,-2 0-1,-2 2 1,-2 3 8,-4-12 0,-3 3 0,-1 6 227,-1-9 0,-3 10 1013,-11-13-518,7 44-212,7 28-465,2 9 1208,4 30-889,0 27-232,2 0 0,2 8 10,1 22 0,1 9-124,-2-14 1,0 3 0,0 2-16,0 7 1,1 2 0,-1-1-364,-1-1 1,0-1-1,-1-3 343,0-11 0,0-2 1,0-6-136,0 7 1,0-7-308,0 25-51,3-41 420,2-12 90,6-18 2118,3-21-2084,11-34 11,9-29 27,-11 19 1,2-2 451,3-5 1,3 0-441,3-1 1,2 2 74,1 6 1,1 3-79,2 5 1,1 6 41,44-9-378,5 22 260,5 41-5,-47 1 0,-2 8-163,-1 13 1,-3 8-462,-3 10 0,-4 3 290,-6 3 1,-5 2-157,-4 1 0,-1-1-22,2 0 0,-1-2 86,-2-8 0,2-3 426,7-5 0,-1-7 0,1 5 0,-4-22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7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20 10634,'0'-11'846,"0"2"-286,0 9 85,-14 122-1561,9-74 0,-1 5 1048,0 13 1,-2 10-1,1-4-42,0 12 0,1-3-43,1 1 1,1 0-20,1-6 0,1-3 23,0-11 1,2-3-52,0 34 513,0-36-513,5-24 6,3-19-6,10-25 827,6-31-1079,6-35 207,-12 22 0,1-5-327,1-7 0,0-2 397,0 0 0,0 0 76,0 5 0,-1 3 18,-3 11 0,0 4-119,16-17-56,-5 34 56,3 18 11,5 33 28,5 17-39,6 25-45,0 15-223,-8 5 596,-9-3-782,-13-7 142,-8-15 189,-6-17 123,-2-20 287,0-11-153,5-57 45,9-1-50,11-44 33,15 15-111,12 8-46,6 20 7,8 22 552,1 16-564,3 26-40,-2 14-27,-4 24-364,-7 14-51,-9 7-325,-7-1-357,0-6 20,6-11 1139,16-15-514,24-14 188,-34-20 1,3-3-345,8-2 0,2-6 308,1-7 1,0-7-5,-1-5 1,-3-7 389,-5-10 1,-5-6 307,-5-4 1,-5-5-99,-8-1 1,-6-2 109,-6 2 0,-5 0 624,-1-38-16,-13 20-208,-26 25-235,-13 24-156,-23 14 55,-9 26-22,-2 18-129,2 24-89,9 21-77,14 9-80,17 2 50,13-5-51,13-10 51,19-17 769,11-13-808,22-22-17,13-10-118,7-15 118,3-22 45,-2-17-6,-11-23-241,-13-13 275,-14-1 100,-15 2 152,-11 7 39,-5 10 240,-3 7-290,0 10-18,-5 5-21,-1 11-23,-4 4-174,2 9 166,2 7-333,4 2-107,0 4 84,2 7 56,2 18 50,12 23 6,11 28 3,-5-29 0,3 3-580,5 5 1,2 1 553,1 2 1,4 0-191,4 0 0,2-1-224,2-5-1,2-3 4,4-3 1,3-4-220,0-7 0,3-5-81,-1-6 1,2-4-250,-5-8 0,-1-3-373,34-2 298,-27-34 1058,-23-21 0,-21 11 0,-10-3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8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1013 7621,'13'51'2352,"0"0"1,2 16-2358,0 5 5,-11-47 56,1-15 308,2-5 100,4-17-184,7-19-162,8-31-73,11-29-463,-15 34 0,2-2 379,3-5 0,1-1-177,2-2 0,2 1-148,-1 1 0,2 2-42,0 6 0,0 1 75,-2 7 1,1 1 81,-3 6 0,1 2 58,21-32 95,-5 7 331,-12 9 392,-5 11 40,-13 11-343,-4 16-324,-8 9 827,-2 14-507,-2 27 151,1 28-270,5 40-783,-1-38 0,2 4 615,1 8 1,2 2-34,1 4 0,0 1-548,1 0 0,0 1-12,-2-4 0,2-1-135,3-5 1,4 0 694,6 3 0,1-5 0,4 4 0,7-7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8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428 9 9996,'0'-5'622,"0"2"453,0 3-582,-111 91-3002,52-25 2568,13-21 1,-8 7 0,10-2 12,14 0 1,7-2 214,3 2 1,4 1-288,-2 43 0,11-5-78,30-10-508,8-40 1,9-3-435,6-3 1,7-4 1008,22 0 1,-1-5 0,3 3 0,-8-11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2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0 13676,'4'97'370,"0"0"1,1 0 0,-1-2 0,0-1 0,-2-3-336,-1-12 1,-1-3-1,-1-2-794,0 27 1,-1-5 676,-1-15 1,-2-4-328,-1-10 0,-2-2-182,-1-7 0,0-1 68,-1 1 0,0-2-659,-8 42 365,0-25 1002,1-31-185,-3-24 532,-6-25 252,-5-18 932,-4-14-876,0-15 17,8 4-258,10-1 58,9 2-589,15-3-63,24-5-5,25-6-342,-14 28 0,4 2 339,5-2 1,3 0-24,3 3 1,2 1 22,-3 2 1,-1 2 2,-5 5 0,-2 2 11,31-9 45,-24 13-22,-19 9-29,-13 8 152,-10 21-28,-4 21-73,-2 28-381,-4 24 313,-2-42 1,-1 0-196,1 5 0,-2-1-328,1-3 0,-1-2-367,-2 0 0,0-2-1321,-4 29 2372,1-18 0,2-31 0,4-16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9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1 11508,'-28'96'308,"-1"-1"0,1 1 0,6-20 0,1-4 1,6 1-2159,5-2 1,4 1-1,6-7 1892,9 1 0,8-5 5,1-7 1,7-3 481,9-7 0,5-5-599,3-6 0,4-5-146,3-6 1,3-6-18,-1-4 1,1-5 94,1-3 1,0-6 11,-3-8 0,-1-6 25,37-32 101,-48 13 0,-4-5 67,-4-4 0,-4-3 236,14-41 1157,-17 6-906,-11 21-498,-9 21-56,-3 21 3109,0 12-3143,-5 28 487,-2 14-447,-1 31 67,2 10-34,10 5 11,18-5 23,19-10-34,21-15-39,15-15-61,7-18 16,5-9 45,-3-18 61,-5-16-61,-15-23-237,-11-22 237,-17-21 0,-23 41 0,-1-2-51,-4-2 1,-2-1-228,0 0 1,-1 1 238,5-41-129,-2 18 168,0 28-118,-4 23-139,-2 16 393,-1 31-170,0 21 29,2 36-275,-3-28 1,1 2-273,0 5 1,1 1-71,3 3 1,1 1-2338,1-6 1,1-1 2958,18 40 0,-13-46 0,-3-21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9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0 753 14135,'25'64'201,"1"0"1,-2 4 0,-4 3-200,-6 9 1,-4 3-898,0-3 1,0-1 894,1-3 0,0-3-149,-3-11 1,0-4 211,9 33-612,3-40 674,2-24-226,11-32-134,10-39-59,-14 2 0,0-9-628,7-26 1,-1-10 870,-9 14 1,0-4-1,-2-3-483,3-8 0,-1-2 0,-1 0 534,-1 0 0,-2 0 0,0 2 65,-4 12 0,0 1 1,-1 5-142,4-11 0,-1 7 216,-4 16 0,0 6 91,8-20 256,-3 11 1039,-7 19-1302,-6 13 2528,-4 17-2752,-4 7 405,0 5-405,0 10 353,0 19 56,0 45-244,2-13 0,-1 8-1098,0-5 0,-1 4 0,0 4 976,1 11 0,1 3 0,-1 3-21,-1 8 0,0 3 1,0 0-462,-1-1 0,-1 0 1,0-2 439,-1-9 1,-1-2 0,0-2 11,0-11 0,0-1 1,0-5-9,-3 12 1,2-7-37,1-18 1,2-4-155,0 25-162,11-23 50,11-10 2763,18-20-2461,22-20 1,22-43 453,-31 6 1,1-7-460,8-16 0,0-7-789,1-9 1,0-3 851,-21 23 1,-1-1-1,-1 0-35,14-26 0,-3 1-183,-7 10 0,-3 4 225,-6 10 0,-3 5 92,12-18-162,-16 30-156,-12 22 739,-7 11-611,0 28 1870,1 16-1842,4 34-163,-1 21-500,-7-41 0,-1 2-275,1 5 0,-6 2 938,-14 9 0,-2-4 0,8 10 0,-23-6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09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1 964,'57'11'0,"-1"0"0,34 6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0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12325,'18'74'-90,"0"0"0,0 0 1,1 0-1,-1 2 1,0 1-1,-1-1 1,-1 0-559,3 20 0,-2-2 0,-1-2-1738,-2-7 1,0-3 0,-1-3 2385,1 16 0,-1-11 0,-2 3 0,-7-48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0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1 868 14337,'0'-82'291,"0"1"0,3 4 0,11 10-201,49 2-533,-25 32 0,2 0 493,6-2 1,3 1-23,1 0 0,1 2-28,5 0 0,1 1 2,1 1 1,1 2-558,2 1 0,1 1 555,0 3 0,1 2-3,2 2 1,0 2-108,0 4 0,0 2 84,0 4 1,0 3-40,-2-1 1,-2 4-23,-4 8 1,-1 6-79,-6 2 1,-5 6 88,-5 12 1,-6 7 10,-9 7 1,-6 4 16,-4 9 1,-8 3-60,-14 6 1,-10 1-1111,-6 5 1,-8-1 1213,-14 2 0,-7-3 3,-6-1 0,-4-3 45,-2-5 1,-1-3-46,2-7 0,2-3-3,7-8 1,2-3 2,10-8 0,3-4 485,-14 11-485,24-18 151,15-11-201,11-6 3102,6-3-3052,19 5 1114,21 4-1019,28 8-83,19 7-403,-41-11 1,0 1 390,41 20-283,-13-4 216,-25-4 5,-21-5 62,-18-6 6,-9-3 50,-24 1-23,-13-2-33,-28 4-39,-17-6-157,-11-2 406,-5-4-904,5-4-203,11 0-598,29-20-4841,21-2 6336,21-23 0,7 22 0,0 2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0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10035,'13'2'2437,"-3"0"-2129,-10-2-219,0 0-251,-3 24-1143,-1 4-5017,-1 19 6322,2-9 0,3-17 0,0-9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1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 13932,'-1'94'102,"0"1"1,1 2 0,-1 0-103,0-8 0,1-1-1056,0-1 0,0-1 695,0 0 0,0-2-261,-1-12 0,2-2-195,2-3 1,2-3-1207,10 34 2023,9-27 0,-8-38 0,-4-17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1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1 223 13382,'72'-21'59,"1"-1"0,0 1 0,0 0 1,4 0-1,1 1 0,0 2 1,1 3-762,2 6 0,0 3 0,0 2 0,0-1 590,-4 0 0,0 0 0,-1 0 0,-3 0-202,13 1 0,-3 0 1,-4 1-419,13-1 1,-6 2 135,-14 1 0,-5 0-995,-13 1 1,-1 0 1590,4 0 0,-4 0 0,3 0 0,-13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2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23030 350 3139,'-89'-9'224,"1"0"0,-1 0 0,1 0 0,0 0 0,-1 0 0,-3 0 0,0 0 0,0 0 0,-1 0 1,-1 0-1,-1 1-440,10 0 1,-1 1 0,0 0 0,-1 0-1,0 0 1,-1 0 0,-1 0 235,-4 0 1,0 0 0,-1 0 0,-1 0 0,-1 1 0,1-1 0,-2 1-61,9 0 0,0 0 0,-1 1 0,-1-1 1,1 1-1,-1-1 0,-1 1 0,1 0 72,-4 0 1,0 0 0,0 1 0,0-1 0,-1 1 0,0-1 0,0 1 0,0 0-30,-3 0 0,0 0 0,-1 0 0,1 0 0,-1 0 0,0 1 0,0-1 0,0 1 12,11 1 1,-1 0-1,0 0 1,0 0 0,0 0-1,0 1 1,0-1 0,0 1-1,-1-1-72,0 1 1,0-1-1,-1 1 1,0-1-1,1 1 1,-1 0-1,0 0 1,0 0 0,1 0 56,-1 0 0,0 1 0,0 0 0,0 0 0,-1 0 0,1-1 0,0 1 0,0 0 0,-1 0 0,0 0 0,0-1 0,0 1 0,-1-1 0,1 1 0,0-1 0,-1 1 0,1 0 0,-1-1 0,0 1 0,0 0 0,0 0 0,0 0 0,-1 0 0,1 0 0,0 0 0,-1 0 0,0 0 21,-1 0 0,0 0 0,0-1 0,0 1 0,-1 0 0,1 0 1,-1 0-1,1-1 0,-1 1 19,-1 0 1,-1 0-1,1 0 1,0 0-1,-1-1 1,1 1 0,-1 1-1,0-1 1,0 0-4,-1 1 1,-1 0 0,0 0 0,0 0 0,0 0 0,0 0 0,0 1 0,0-1 0,-1 1-14,10-1 0,0 1 0,0-1 0,-1 1 0,1 0 0,-1-1 1,1 1-1,0 0 0,-1 1 0,1-1-7,-1 1 0,1 0 1,0 0-1,-1 1 1,1-1-1,0 1 0,0-1 1,-1 1-1,1 0 1,0-1 0,-9 1 0,0 0 0,0 0 0,0 0 0,0 0 0,0 0 0,1 0 0,0 0 0,0 1 8,1-1 0,1 1 0,0-1 0,0 1 0,0 0 1,1-1-1,-1 1 0,2-1 0,-1 1-7,3-1 1,0-1 0,0 1 0,1 0 0,0-1 0,0 1 0,1-1 0,-1 1 0,1-1-3,-9 1 1,1 0-1,0 0 1,0 0 0,0-1-1,1 1 1,0 0-1,1-1-3,2 0 0,1 0 0,0-1 0,1 1 0,0-1 0,0 0 0,0 1 0,1-1-8,3-1 0,0 1 1,0-1-1,1 0 1,0 1-1,0-1 0,1 0 1,0 0 12,-10 0 0,1 0 0,0-1 0,1 1 1,0 0-1,0-1 0,1 1 13,4-1 1,0 0 0,1 0 0,0 0 0,1 0 0,0 0 0,0 0-4,-10 0 1,0 0 0,1 0 0,1 0 0,0 0 0,1 0-16,5 0 0,0 0 0,1 0 0,0 0 0,1 0 0,1 0-3,-12 0 0,0-1 0,1 1 1,1 0-1,1 1-10,6 0 0,1 0 0,0 1 0,2 0 1,0 1 16,-13 0 0,1 1 0,1 1 0,3 1 75,7 0 1,2 0-1,2 1 1,3 1-91,-14 1 1,3 2 0,5-1-4,13-2 0,4 0 0,4-1 0,-11 3 0,7-2 1230,-27 2-1230,29-1 0,21-4 1793,7 0-1793,16-2 2672,7-2-2706,13-1 2136,2 0-1996,2 0 56,-1 0-78,-2 0-5,1 0-886,0 0-1248,15 0-2040,9 2 4095,23 0 0,-18 1 0,1-2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4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839 341 11945,'-84'-44'29,"-1"0"1,4 3 0,5 17-41,-17 50-20,43-4 1,2 6-598,-2 10 0,3 6 628,2 8 0,4 6-28,3 5 0,6 4 22,6 5 0,7 3-422,3 2 0,8 2 237,8-1 1,9 0 47,9-2 1,9-4 74,10-4 1,10-6 61,16-6 1,10-9 5,13-10 0,8-10-267,-28-12 1,3-3 0,0-5 266,3-3 0,1-4 0,-2-4 47,27-9 1,-3-8-23,-11-2 0,-4-7-3,-5-10 1,-3-7-1,-4-2 1,-4-3-348,-3-5 1,-3-3 369,-2-2 0,-5-2-12,-11-1 1,-5-2 22,-6 3 0,-5 0 19,-7 2 1,-4 0 11,-5 5 0,-3 2 25,0-42 0,-20 16 338,-12 20-528,-25 17-124,-11 20 101,-14 13-5,-4 18 44,-4 24 392,6 25-339,40-15 1,4 6 8,2 5 0,3 5-3,5 4 0,4 3-14,4 1 1,4 1 16,4 0 0,5-1-23,6-4 1,5-2 22,5-6 0,7-3 39,37 27-39,24-23-129,12-29 79,5-16 50,-3-30 95,-7-18 51,-15-27-74,-41 25 1,-4-3 0,-5-3 0,-3-2 8,-3-3 0,-3-1-19,-4-1 0,-1-1-6,-1 0 0,-2-1-28,-1 2 0,0 1 5,-1 1 1,0 1 16,1-43 63,0 13 27,0 14 1110,0 13-1160,0 15 954,1 8-965,0 10-18,2 6-61,-1 7 368,4 4-440,4 2 55,9 11 17,9 16 89,13 23-49,9 29-361,-23-29 0,0 4 324,0 6 0,0 3 0,-1 5 0,-1 1 2,-3 1 1,-2-1-6,-3-1 0,-3 0 0,-3-6 0,-4-2-45,3 40-112,-9-23 101,-5-24 56,0-23 163,0-15-107,0-20-45,-1-27 714,-3-25-563,1-34-137,1 39 1,0-1-214,2-5 0,0 0 252,4 0 1,1 1 13,2 3 1,3 2 201,20-35-163,4 18-117,5 27-100,-1 20 21,7 17 40,6 32 33,7 17-100,8 31-598,-35-31 1,-1 2 476,0 2 0,-2 1 92,-4-1 1,-2 0 335,13 36-587,-15-13 44,-5-19 342,-8-19 28,-2-15 303,-1-13-225,0-26 1022,5-20-932,6-34-50,12-19-412,-10 42 0,4 0 302,3 1 1,3 1 8,2 3 0,2 4 22,35-27-67,3 25-360,0 26 349,4 24-23,4 32 34,-36-7 0,-2 7 0,4 8 0,-1 5-422,1 5 1,-1 1 219,0 3 0,0 0-101,-1 0 1,1-1-253,1-1 1,0-1-309,-5-7 1,1-4 862,2-4 0,-3-4 0,0 1 0,-9-17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2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10618,'6'0'2559,"-1"0"-2335,-2 51 0,-6 23-1865,3 6 1697,1 11 0,-2 1-17,-4 8 511,-3-13-550,-6-21-84,1-17 426,4-23-141,5-13 29,2-13-107,4-22 910,12-17-1033,11-28 0,20-15-226,-19 36 0,2 1 139,4 0 0,2 3-204,32-31 62,1 21-135,-5 26-359,-5 14-482,-9 30-463,-12 25-1799,-11 17 3467,-15 17 0,-5-36 0,-5-11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5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2035 10811,'21'89'266,"0"0"0,0 0 0,-2-17 0,1 1 0,2 1 0,2-1-196,3-1 0,1-1 0,3 0 0,-1 2-1417,3 5 1,1 1 0,1 0-1,-1-1 1362,-2-3 1,0 0-1,0-1 1,-1-3-16,5 13 0,-1-4 0,-1-3 448,5 17 1,-4-8-429,-8-24 0,-3-5-15,11 34-5,-4-23 744,-6-7-783,-9-20 68,-7-16-29,-12-20-168,-21-36 67,-26-43 754,10 4 0,-2-12-644,7 7 0,-1-8 1,1-3-456,7 10 1,0-3 0,1-2 0,2-2 446,-1-7 1,1-3-1,2-1 1,2 0 20,5 3 0,1-1 1,3 0-1,1 4 18,1 8 1,1 1 0,2 2 0,4 3-210,7-10 0,4 2 1,3 7 221,3-11 0,7 10-53,9 17 0,8 8 3,2 10 0,5 8-123,8 8 0,5 7 97,6 2 1,3 7 2,6 13 1,0 12 306,3 16 1,-5 13-624,-6 11 0,-9 10-76,-7 18 1,-11 7 629,-10 0 1,-13 2-432,-18-5 0,-12-2 112,-8 3 1,-12-6 100,-13-11 0,-9-5 22,-4-3 0,-4-5 157,-2-11 1,-1-5 81,4-9 0,0-5-99,6-9 1,1-5 184,-34 4 561,23-13-437,29-5 511,20-1-982,26-10 1447,31-9-1447,33-16 14,-17 10 0,6-1-147,9-5 0,4-2 113,10-5 1,2-3-705,2-4 1,0-3 648,-28 14 1,-1 0-1,-2-3-12,22-21 1,-5-7-55,-6-8 1,-9-8 39,-25 17 0,-5-5 0,-5-5 65,-3-13 1,-5-5 0,-5-4-712,-4 15 0,-4-2 0,-2-2 0,-3 0 643,-2-4 0,-4-2 1,-3 1-1,0 1 104,0 5 0,-2 1 0,-1 2 0,-2 2-121,-6-11 1,-3 3-1,-1 6 337,-8-12 0,-1 10 165,5 26 0,-1 7 863,-26-20-908,8 26 476,3 20-952,13 31 107,8 84 591,18-8 0,4 14-538,4-8 1,2 7-1,3 4-289,2-16 0,1 3 1,2 1-1,2 0 280,2 0 0,3 0 1,2-1-1,1-2 4,1-7 1,1-1-1,3-3 1,0-2-404,9 13 1,2-4-1,1-5 391,12 11 0,2-8-204,-3-15 1,4-7 200,-1-8 0,4-6 0,3-5 0,5-4-160,6-3 1,4-4-74,1-8 1,1-6-110,0-1 0,0-10-22,-5-15 0,-3-10 53,-6-3 0,-5-9 81,-4-17 1,-8-9 139,-6-5 1,-7-6 89,-7-5 0,-7-3 14,-4 0 0,-4 1 117,-4 4 1,-3 2 111,-6 9 1,-3 3 1056,-10-34-1054,-13 30 1740,-4 26-1986,4 21 1681,5 22-1709,11 36 28,6 32 39,9-17 0,5 4-473,6 10 0,6 3 437,7 2 0,7 0 30,8 2 1,7-3-272,4-7 1,4-5 265,4-6 0,3-7-28,-1-8 0,3-7-31,0-9 1,1-8-269,-2-2 1,1-7 273,-2-12 0,-1-8 8,-2-7 0,-1-7 11,-2-13 1,-3-8 5,-3-19 0,-7-9 28,-15 15 0,-5-5 0,-4-5-600,-2-15 0,-5-7 1,-3-2 592,-2 14 0,-2-3 0,-1-1 0,-4-1-103,-3-5 0,-4-1 0,-1-1 0,-1 1 142,2 5 0,-1-1 0,-1 2 0,-1 3 97,-6-13 0,-2 4 0,-1 6 199,-4-14 0,-1 11 118,6 30 0,0 7-59,-11-13 66,5 25-481,3 19 1632,6 14-1727,5 69 95,7-1 0,5 12 126,5 3 1,5 9-1,1 3-110,-2-9 1,1 3 0,1 3 0,3-1-514,4 8 0,4 1 0,1 1 1,1-3 498,-1-4 1,0-1 0,1-2 0,1-2-1,6 14 0,2-4 0,0-5 16,-5-18 1,0-4 0,1-5-73,8 8 0,2-6 74,-1-11 0,3-5-20,0-6 0,3-4-164,4-2 0,3-5 35,0-5 1,2-5-105,-1-5 1,1-5 13,-3-12 1,-1-7 75,-4-7 1,-3-8 52,-3-11 0,-6-7 76,-4-9 0,-6-6 14,-6-7 0,-5-3 594,-4-4 0,-5-1-488,-1-1 1,-4 1 27,-6 4 1,-3 2 2,2 8 0,-3 3 255,-18-28 1966,6 31-2425,6 28 102,8 25-124,5 37 551,3 32-443,7-15 1,3 5-17,2 9 0,2 2-177,8 6 0,4 1 174,0-1 0,1 0-34,1-6 0,0-1-128,0-7 0,1-4-141,-1-6 1,2-5-516,4-3 0,3-5-744,37 23 1562,5-20 0,-34-21 0,-15-14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6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 11799,'85'-11'-542,"-1"1"0,1 0 0,-2 0 0,0 1 0,1 3 106,7 4 1,0 3-1,-9 0 1,-6-1 0,-8 0-1,-15 0 1,0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6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10769,'-3'7'420,"2"-2"-236,25 55 1,15 24-2356,-8-11 0,3 7 2230,-4-11 0,3 9 0,1 3 0,-2-2-41,-4-7 0,-1-1 1,0 0-1,-1 0-17,0 2 1,-1 0-1,0 1 1,-2-1 9,6 20 0,-2 0 0,-2-2 2,-3-7 0,-1-1 0,-3-4-13,-1-8 0,-2-1 0,-1-4-135,3 18 1,-2-6 378,-5-16 1,-1-5-525,1 30-123,-7-25 330,-6-15 73,-17-22 73,-11-25-67,-25-60-6,24 2 0,2-12 199,7 1 1,1-8 0,1-3-132,5 9 1,1-2 0,1-3-1,1-1-375,2-6 0,1-3 0,1-1 0,1 2 408,1 4 0,2 0 0,0 1 0,1 3 15,1-14 0,2 3 0,2 5 40,3-16 0,5 8 20,0 25 1,4 5-57,4 11 1,4 4 148,28-35-124,12 9-55,9 18-45,8 22-45,3 18 0,-3 35 0,-5 18 0,-9 27 0,-20 19-392,-17 5-247,-16 3-336,-21-5-481,-27-5-728,-13-17 2184,-20-18 0,34-23 0,7-16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7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1382 8429,'58'66'65,"-1"1"0,1-1 0,-7-3 0,-2 0 0,-11-4-65,-17-5 0,-9-1-39,-2 1 0,-4-1-224,-3 39 461,-19-15-422,-6-26 481,-13-24-168,4-18 98,7-36-97,13-20 156,5-39-319,13 34 1,6-3 91,2-6 1,4-1-20,10-3 0,6 2 0,5-1 0,5 3 8,4 4 1,3 4 64,4 5 0,2 4 44,2 6 1,3 6 27,-3 4 1,1 5-3,-3 4 0,0 4-34,-6 4 0,-1 3-109,32-2 59,-18 6-126,-21 13 67,-19 15 17,-13 23-11,-9 25 10,-3 23 9,-1-42 1,1 2 100,-1 2 1,1 1-124,-1-2 0,0-1 36,3 45-64,14-17 120,8-23-22,19-21 34,7-21-35,9-15-32,5-27 21,3-20-496,-5-33 387,-33 28 1,-4-5-674,-3-14 1,-6-5 445,-4-15 1,-4-6-25,-4 17 1,-1-2-1,-2-3-9,-2-8 0,-2-2 0,0 0-710,1-1 1,0 0-1,-1 2 659,1 7 1,-1 2 0,0 4 240,0-17 1,1 9 117,2 22 0,1 7 739,9-20-95,4 27-127,10 14-394,0 18 1639,7 32-1190,5 48-300,-10-4 0,0 9 138,-4-6 0,-1 4 0,1 2-336,2 7 1,0 2 0,0 0-53,-1 2 1,-1 1-1,-1-3-4,-4-8 1,-1-2 0,-3-3-16,2 19 0,-5-5-3,-4-9 0,-3-3-26,-5-5 1,-3-1-139,-2 1 0,-4-1 164,-1-6 0,-2-3 22,-17 25 482,9-32 11,11-26-358,11-31-123,23-19 66,20-23-100,31-7 539,-31 34 1,3 3-546,4 5 0,2 5-5,-2 4 0,1 6 11,45 14 131,-15 24-154,-21 24 23,-24 18 11,-19 11-11,-37-1 0,-26-2-297,7-45 1,-6-5 142,-7-2 0,-4-6 28,-1-5 0,-2-4-25,3-3 0,1-7-325,4-11 0,3-7-1457,-30-25 1933,21-32 0,29 29 0,13 4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7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11845,'28'87'184,"1"1"1,-1-1 0,-1 3 0,-1 1 0,-5-2-155,-7-7 0,-4-2 0,-2 1-892,0 4 1,-1 2 0,-2-1 719,-1-3 0,-1-1 0,-3-1-674,-6-2 1,-2 0 0,-3-5-600,-3 15 1,-4-5 1414,-12-1 0,-2-9 0,-1-3 0,3-22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1288 11917,'64'-35'5,"1"-1"1,-1 0-1,-3 1 1,-1 0 0,-8 1-99,-8-1 0,-6-2-728,1-3 1,-1-2 655,-1 2 0,-5-8 314,-6-23 1,-5-14 0,-12 12-290,-21-17 262,-8 11 0,-10 27-128,-24 92 1,-4 37 5,12-11 0,7 8-641,13 5 0,6 9 0,6-8 591,6-7 0,7-3-110,7 20 0,10-8 167,27 2-483,28-23-84,11-25 117,9-19 258,1-22 185,-3-28 269,-9-27-510,-43 15 1,-3-5 405,-3-9 0,-4-3 64,-2-8 1,-3-2 5,-1-4 0,-3-1 101,-1 0 0,-2 1 45,-1 5 0,0 3-127,-2 7 0,-1 4 189,7-30-102,-2 28 1783,-6 22-1732,-4 16 119,-1 9-153,-4 6 1142,1 3-1141,-2 2 205,0-1-251,1 1 29,2-3-79,2-2 6,3-4 39,2-2-67,2-4 56,0-2-101,0-2-79,0 1 12,-2 2-67,0 2-6,-4 7-6,-2 2-50,-3 4-588,-1 2 454,0 19 134,4 16 0,0 36 0,3 25-339,-5-39 1,0 3 352,-1 5 0,-1 1-14,-2 2 0,-3-1 2,-1-1 1,-4-2 22,-1-3 1,-4-2-26,0-7 0,-2-4 0,-15 33-179,8-25-6,6-21 185,11-19 78,3-9-78,4-14-151,0-21 621,11-25-605,7-30 79,-2 33 0,4 0-14,1-4 0,3 0-130,3 4 1,0 2 165,0 4 1,0 3-57,27-20 1,-9 21-68,-3 21 78,-7 11 12,2 19 17,-1 13 11,2 18 208,-2 12-482,-8 6-259,-5-3-72,-8-3-135,-8-8 40,-1-9 493,-6-11 246,4-10 627,1-9 45,7-5-442,8-23-191,13-14 78,13-32-44,-17 26 0,2 0-256,4-5 0,3 0 219,-1 3 1,2 2-9,0 2 0,1 5-28,34-13-6,-5 22 6,-8 16 6,-2 31-1,-5 13-5,-3 29 0,-3 15-604,-8 8 122,-26-34 1,-3 2-2104,-2-3 1,-4 0 2584,-5 2 0,-1-3 0,0 6 0,-3-20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9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805 1605 11749,'-93'-33'91,"1"1"1,3 10-1,6 19-58,22 37 1,7 14-988,-3 4 1,5 6 956,3 3 0,6 3 2,4-1 1,6 2-6,11-4 0,4 1 329,5-9 0,6-1-222,19 35 179,28-21 44,30-27-382,-20-25 1,5-6 51,6-7 0,3-8-493,6-8 0,0-8 431,2-8 1,-1-8 13,-2-12 1,-5-9 21,-3-12 1,-8-9-655,-21 16 1,-4-4 0,-5-4 677,-3-15 0,-5-4 1,-4-3 1,-3 15 0,-1-2 0,-2-1 0,-3 0-436,-4-2 1,-3 0-1,-1 0 1,-1 2 463,1 6 0,0 0 0,-1 2 0,-2 4 127,-4-6 1,-1 5-1,-2 4 170,-4-9 0,-1 9 479,-8-20-127,3 29 1428,8 15-2267,8 22 2895,5 25-2733,20 63 187,3-4 1,4 11-570,-1 0 0,4 7 0,1 2 414,-3-10 1,2 3-1,0 1 1,0 1-412,1 5 1,0 2 0,0 1-1,-2-1 387,0-2 1,-1 0-1,-2-1 1,-1-2 7,3 16 1,-2-2 0,-3-2-288,-5-11 1,-2-1 0,-2-2 12,0 20 0,-3-5-403,-4-14 0,0-1-451,-1 4 1,-1 0-1107,0-12 0,0 1 2218,0 8 0,0-4 0,0 5 0,0-21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19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1088 11054,'68'16'-28,"-1"0"0,1-1 0,33 0 0,-8-19-120,-28-32 0,-5-14-822,7-6 1,-2-5 969,0-7 0,-3-3-644,-4-5 1,-5-2 713,-5 0 0,-6-1 84,-8 3 0,-5 1 353,-7 8 0,-5 3-121,-6 9 1,-4 5-219,0-20-77,-9 35-169,-18 54 55,2 24 1,-2 16 22,-3 6 0,-1 9 0,-2 6-453,2-3 1,-1 5-1,-1 5 1,0 1 452,2-5 0,-1 3 0,1 1 0,-1 2 0,-1 0-200,-1 4 0,-1 1 1,0 1-1,0 0 0,0-1 43,0-1 0,1-1 0,-1 1 0,1-1 1,-1-2-248,2-4 0,0 0 0,0-1 1,0-2-1,1-2 51,-3 11 0,1-3 0,0-2 1,2-3-560,-3 11 1,1-3 0,2-6 911,5-17 0,2-3 0,2-8 0,-9 34 0,13-46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20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1985 11379,'13'-85'266,"0"1"1,0 0 0,5 12 0,4 3 0,7 2-269,15-2 0,10 4 0,5 4-1188,7 3 0,6 5 0,2 1 1136,7-4 0,3 1 0,1 1-554,1 2 0,0 2 0,-2 2 481,-12 8 0,-1 3 0,-5 1-131,13-4 1,-6 4 481,-19 10 1,-4 2-303,23-15 78,-13 3 95,-18 2-84,-18 3 1445,-16 3-1299,-18 0 2710,-10 2-2621,-15 6 134,-8 8-307,-7 7-39,-3 29 33,-7 20 67,0 35-432,30-30 1,1 2 333,3 4 1,4 1 19,1 1 0,4 0-31,6-2 0,4-1 48,-2 43-93,25-16 65,14-17-12,30-21-33,18-21-72,17-11-121,-44-17 1,1-7 186,1-5 1,-2-6-15,-1-11 1,-4-8 13,-4-9 1,-5-5-26,-6-7 0,-6-3 31,-6-6 0,-5-1-563,-4-2 0,-5 0 655,-4 4 0,-5 1 37,-5 5 0,-3 3 139,-4 10 1,-5 3-230,-31-31-39,-7 24-146,-1 21-475,-3 18-606,3 11-201,-3 39-3401,10 9 4829,8 31 0,22-31 0,11-9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21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2091 12556,'3'-7'313,"-2"2"-301,-1 5-7,0 0-5,101 148-1559,-79-97 1,-2 3 1358,17 20 0,6 10 0,-11-5-116,-18-1 0,-9-4 160,0-1 1,-3-3-81,-2-8 1,-3-3-146,-8 36 180,-6-27 195,-5-29 6,4-20 6,6-29 2192,6-31-1980,6-37-126,8 22 1,4-3-314,5-12 1,4-2 220,10-5 0,4-1 28,5-2 0,4 1 45,2 4 0,3 3 97,-2 6 1,2 3 81,-2 9 0,-1 3-3,-4 8 0,-2 3 446,29-24-135,-17 17-212,-13 18-348,-14 15 0,-5 15 190,-3 30 1054,0 24-1132,0 38-62,-10-36 0,-1 3-988,-2 5 0,0 1 941,-2 1 0,-1 0 25,-1-2 0,-2-1-111,-2-7 1,-1-3-142,-6 37-241,-5-25-117,6-24 302,4-21 274,5-11-106,1-23 2142,5-21-2080,9-33 50,-3 20 0,2-4-188,4-7 1,1-3 260,3-5 0,0 0 27,2 2 1,2 1 81,-2 4 0,2 4 8,-3 10 1,1 3 5,17-18-196,-8 29 0,-3 18 39,-1 17 17,3 20-44,5 12 38,0 22-50,-2 5-151,-6 5 482,-9-3-818,-7-8-50,-6-12 99,-4-15 438,-2-15 34,0-7 28,1-40-51,7-9 163,10-39-17,12 1-157,15-1 89,7 11 79,6 14 101,-1 23 17,-5 15-163,1 13-45,-2 19-11,5 13-67,0 21 0,1 10-5,-7 3-214,-3-3-49,-9-8-147,-3-9 34,-3-15 179,0-10 23,1-11-51,3-14-61,2-17 34,1-25 167,-1-24-58,-20 28 0,-2-1 153,0-5 1,-3 0-229,-1-2 0,-2 0 349,0 2 0,-2 1 564,4-36 66,-6 19-331,-2 24-425,-4 21-62,0 13 255,0 13-193,1 23 824,3 18-650,6 33-96,8 13-61,-7-40 0,2 0 25,3 0 0,1-1-42,21 38-196,4-13-241,1-19-56,1-18 241,1-19-40,1-10-33,3-31-22,1-20 151,0-37-197,-25 31 0,-1-3 393,0-5 0,-2 0 44,0 0 1,0 2 126,-4 4 0,0 3 316,11-27-357,-11 27-130,-6 25 0,-8 16 218,-3 30 73,3 18-5,2 35-34,9 15 28,-4-40 1,0 0-211,3-1 0,2-1 53,20 38-89,4-13-34,3-18 0,5-17-157,1-18-11,6-11-117,1-32-7,6-22 177,-30 2 1,-3-10-628,5-18 0,-3-9 740,-7 11 0,-1-6 0,-1-2-842,2-14 0,-1-3 0,-2-3 884,-3 18 1,-1-3 0,-1 1 0,-1 0 45,-1 3 1,0-1 0,-2 2 0,0 2-122,2-15 1,-2 2 0,-1 5 266,1-15 0,-2 9-8,-4 27 0,-2 7 247,-1-21-152,-3 29-319,0 13 606,0 16-769,0 23 124,0 55 39,0 0 0,0 10 7,0-2 0,0 6 0,0 4-6,1 15 1,-1 4 0,1 2 6,0-20 1,-1 1-1,1 0 1,-1-1-214,1 21 1,0-2 0,-1-3 204,1-12 0,0-3 0,-1-4-322,0 14 0,0-7-317,0-20 1,0-3-96,-1-7 0,2-2-352,15 42 428,10-46 0,8-2-1637,5-4 0,7-6 2295,18-5 0,0-6 0,5 3 0,-11-19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2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62 245 13911,'-17'-65'-71,"-1"1"0,2 7 0,6 12-1665,10 32-45,39 28-5339,11 22 7120,-5-6 0,1 1 0,3 8 0,-7-7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22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755 2134 11071,'-60'-61'231,"1"1"1,1 5 0,0 20 148,-29 69-658,39-7 1,2 6 394,-2 13 1,2 6-587,2 6 1,3 3 546,4 3 1,4 2-32,6-2 1,5 1 66,6-4 0,4-1-111,3-6 0,5-3 103,13 36-66,17-19-40,22-24-112,18-21-118,15-16 23,3-37 120,-40 5 0,-1-7-337,-1-15 1,-5-8 423,0-7 0,-4-5 3,-3-6 0,-3-1 193,-4 0 0,-2 0-160,-4 4 1,-3 3 142,-3 9 0,-2 4 308,3-27-114,-8 32-373,-3 26-157,-1 14 157,-12 34 123,-5 21 1,-15 45 219,17-32 1,2 4-305,0 7 0,4 3-14,1 5 1,4-1-1,2 0 0,4-2 3,7-5 0,4-3-28,1-7 0,6-3 0,6-11 0,5-5-325,36 22-117,12-31-73,11-15 283,-41-28 1,1-8-66,4-6 0,0-8 297,9-22 0,-1-13-609,-16 11 1,1-5 0,-1-6 608,-7 5 0,1-5 0,-2-2 0,0-3-461,2-10 0,-1-3 1,-2-2-1,-1-3 461,-7 13 0,-1-3 0,-1-1 0,-1 0 0,-2-1-207,-2 0 1,-1-1 0,-2 0 0,-1 0 0,-1 1 260,1-14 1,-3 0 0,-1 2 0,-3 2-4,-2 10 1,-1 0 0,-3 3 0,0 4 62,0-8 0,-2 4 0,-1 6 264,-1-10 0,-1 10 1329,0-19-1331,0 45 1215,0 30-1899,0 11 308,-3 64 179,0 2 1,0 14-196,-1 8 1,0 11-1,0 5 77,0-9 1,-1 5 0,1 2 0,-1 2-39,1-9 1,-1 1 0,1 2-1,-1 0 1,-1-1-9,1 0 1,-1-1 0,-1 1 0,1-2 0,-1-1-282,-2 13 0,0-2 1,-1-2-1,0-4 264,1-11 1,-1-3 0,0-2 0,1-3-328,-3 5 1,0-4 0,2-4-140,-2 11 1,2-7-358,3-19 0,2-5-1113,2 20-1042,8-22 2980,9-18 0,-6-13 0,4-11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22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25 377 12118,'-14'-14'914,"4"4"-724,10 10 292,0 0-482,90-20-297,-6 12-550,0-6 0,5-1 774,-14 6 0,-2 0 73,1-5 0,-1-2 185,-4-1 0,-3-4 85,-6 0 0,-5-1-74,-8-1 0,-4 0 235,24-19 112,-22 8-240,-17 9-303,-13 12-219,-9 6 884,-5 21-688,-1 27 23,-5 33 0,-1-19 0,-1 5-479,-3 8 1,-1 2-52,-3 6 1,0 1-258,0 0 0,1 1-176,-1-1 0,2-2-1194,0-7 1,1-3 2156,3-7 0,1-6 0,-1 6 0,4-24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22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230 434 10718,'-4'-96'338,"1"0"0,-1 26 0,-1 7-954,-14-23-364,-3 63-39,-8 32-147,-6 60-956,-2 23 1719,19-21 1,2 0 0,-4 6 0,9-16-1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23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646 285 12001,'-38'-57'449,"0"-1"1,0 0-1,13 9 1,-5 12-450,-36 12 0,-3 29 61,12 68 1,12 22-62,13-37 0,2 1-548,-3 6 1,-1 7 0,6-6 547,9-9 0,4-3 0,2-4 0,3-1-276,-6 37-54,10-19 527,2-20-197,4-17 135,0-17 475,0-7 588,13-10-1086,9-14 461,24-14-489,15-15-39,13-2-338,6 2 221,-1 11 38,-7 9-157,-11 12-38,-11 8 150,-13 7 6,-9 6 40,-8 12-68,-7 13-801,-7 23-985,-16 34 1494,-23-13 1,-3-1 0,6 10 0,-3-33 0,1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23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1 583 10298,'54'-4'170,"1"1"0,35-6 0,17-4-1067,-34 6 1,7-1 0,5 0 0,4-1 0,-1 0 1059,-4 1 0,2-1 1,2 0-1,1 0 1,2 1-1,0-1-253,-6 2 1,2 0 0,0 0 0,2 1 0,0-1 0,0 1 0,1 0 150,2 0 1,1 1 0,1-1-1,0 1 1,0 0 0,1 1-1,-1 0-113,3 0 0,0 0 0,0 1 0,1 1 1,-1-1-1,1 1 0,-1 0 64,0 0 1,0 0 0,0 1 0,0-1 0,0 1 0,0 0 0,1 1-132,1-1 1,0 0 0,0 1 0,1 0-1,-1 0 1,1 0 0,-1 0 136,-11 0 0,0 0 0,-1 0 1,1 0-1,0 0 0,0 1 0,-1-1 1,1 1-18,12-1 0,0 1 0,0 0 0,0 0 1,0 0-1,0-1 0,0 1 5,-2 0 1,1 0-1,0-1 1,-1 1-1,0 0 1,0-1-1,0 1-6,-3 0 0,0 0 0,1 0 0,-2 0 0,1-1 0,-1 1 0,-1 0 7,-3-1 0,-1 1 0,0-1 1,0 0-1,-1 1 0,0-1 0,-2 0-7,10 0 0,-1 0 0,-1 0 0,-1-1 0,-1 1 0,-1-1 0,10-1 0,-2 0 0,-1 0 0,-2-1 0,-2 1 21,8-1 0,-2 0 0,-3 0 0,-4-1 11,-13-1 0,-3 0 1,-3 0-1,-3 0 319,0-1 0,-3 0 0,-6 0-186,7 0 1,-7-2 1674,18-7-1342,-33 1 1794,-17-4-2292,-17-3-992,-36-5-120,-24 4 1,-13 1-783,-11-1 1,-8 1 1893,2 1 0,-7 1 0,9 1 0,10 3 0,6 1 0,3 2 0,1-1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25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0 651 7936,'72'6'208,"-1"1"1,1-1-1,2 1 1,1 0 0,-2-5-100,19-9 0,2-5-1259,-14 2 1,4 0 0,2-3 1203,-12 0 1,1-2 0,2-1 0,1 0-22,6-1 1,1 0 0,2 0-1,-1 0-437,2-1 0,0 1 0,0-1 0,0 1 422,-3 1 0,0 1 1,0-1-1,-1 2-17,-1-1 0,1 1 1,-1 1-1,0 0-20,-3 0 1,1 2 0,-1 0 0,0 0 30,1 0 1,0 0 0,1 0-1,-1 1-11,0 0 1,1 0-1,0 1 1,-1 0 5,1 0 0,1 1 0,-1-1 0,0 1-7,2-1 0,-1 1 0,1 0 0,0 0-245,0 1 1,1-1 0,0 2 0,0-1 244,0 0 0,2 0 0,-1 0 0,0 0 1,1 0 0,-1 1 1,1-1-1,0 1 13,0 1 0,0 0 0,0 0 0,1 0-4,-1 1 0,1 0 0,-1 1 0,1 0-9,-1 1 0,0 0 1,-1 0-1,1 1 0,0 0 1,-1 0-1,0 1 1,0 0-2,-2 0 0,-1-1 0,0 1 0,0 1-9,-3 1 1,-1 0-1,0 0 1,-2 1-18,18 0 0,-2 0 0,-3 2-23,-11 0 1,-3 0-1,-3 1-58,13 1 1,-6 0 445,-22-2 1,-5-1-564,23 3 44,-23 0 1997,-9-3-1817,-15 0 1952,-11-2-1739,-12-2 2539,-4 0-2041,-2 0-453,0-3-219,0 2-235,0-3 134,0 22 62,0 14 6,2 37-6,6-17 0,4 6-1169,4 19 0,4 8 1169,1-13 0,4 3 0,2 3 0,3 11 0,2 3 0,2 1 8,-6-18 1,2 0-1,1 1 1,1-1-8,0 0 0,1 0 1,1-1-1,0-2-3,0-3 1,1-2 0,1 0 0,0-2 1,11 19 0,2-3 0,-1-2 0,-2-8 0,0-2 0,0-2 11,-3-4 0,1-2 0,-2-2-11,13 16 0,-1-4-279,-7-10 1,-2-4 286,-2-5 0,-1-2-8,-4-4 0,1-1 3,2 1 0,-1-2-3,-5-5 0,-1-2 0,25 22 0,-21-20 6,-15-17 100,-13-10 129,-7-9 2123,-3-1-2263,0-2 751,-3-7-644,-5-3 173,-4-10-61,-2 0-112,0 0-6,4 4-17,2 2-34,4 4-94,2 2-51,2 4-6,0 2-167,0 2 133,4 0 40,11 0 0,16 0 0,25 0 0,19 0 6,24 4-619,-43-2 1,2 0 612,8 3 0,2 0 61,4 0 1,3 0-60,6 2 1,2 0 0,4-1 0,1 0-3,2 0 0,1 0-34,-1-1 1,0 0 5,-5-2 0,-3 0-17,-6-1 0,-3 0-73,-10-1 1,-5 0-118,31-1 84,-30 0 145,-26 0-44,-19 0-62,-9 0-427,-5-11-586,-19-7-3014,-3-11 4139,-23-4 0,22 15 0,2 4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25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0 10567,'-13'0'398,"3"0"-398,10 0 341,93 20-100,-19 2-832,4-1 1,3 3 618,-20-1 0,-3 1-26,2 3 1,-1 2 0,0 0 0,-2 2 0,-4 0 0,-1 1 85,-6-1 1,-3 0-89,27 30 0,-21 0 0,-25 1 34,-11 3-34,-29 2-39,-18 5-45,-28 1-54,21-36 1,-4-1-93,-4 1 1,-5-2-1023,-17 5 0,-5-1 417,3-1 1,-2-2 834,-16 2 0,5-3 0,-6 5 0,22-15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39:27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2384 3265 6439,'69'51'-17,"1"0"0,-5-4 1,-8-4 16,-5 5-6,-6-8 6,-11-9 471,-11-11 559,-12-8-201,-7-7-252,-6-3-414,-23 0-90,-20-2-68,-39 0-2,28 0 0,-3 0-271,-11 1 0,-2-2 341,-8-2 0,-2-3 39,-5-2 0,-1-5-9,-9-9 1,-1-5-621,27 4 1,-1-3 0,-1-3 588,-9-7 1,-2-5 0,1-1-604,-3-3 1,-1-2-1,2-3 581,1-1 1,2-3-1,2-2 23,3-1 0,2-2 0,4-1-6,13 8 0,3-1 0,2-2-289,2-1 0,2-1 1,2 0 293,-11-26 1,4 1-31,8 9 0,3-1 25,1-4 1,4 1-29,9 9 0,3 1-104,3 2 1,4 2 66,4 3 1,4 1 1054,-1-40-1057,14 14-6,15 12 1688,8 8-1688,11 9 6,-4 7 0,-5 8 56,-10 8 1225,-8 4-1281,-7 9 980,-3 3-980,0 3 106,0 6-106,-3 0 0,-2 4 0,-2 0 5,-1-2 1,0 2 72,0-2-27,2 4-23,2-1-28,2 0-101,2-1 45,0 0-34,12-1 18,21-5 72,29-8 0,-14 6 0,5-2-651,14-5 1,6-2 714,17-5 1,6-2-907,-21 4 1,4-1 0,1-1 895,7-2 0,2-1 1,0 0-24,4-3 1,1-1 0,0-1-398,-3 0 1,1-1-1,-3 1 379,-9 2 0,-1 1 1,-2-1-14,-8 2 0,0-1 0,-5 2 16,13-6 1,-7 2-204,-12 4 1,-6 1 197,26-13 767,-24 7-745,-13 8 2305,-18 8-2338,-10 7 1661,-20 5-1941,-18 2 904,-22 0-674,-22 2 38,-13-2-449,-9 4 355,-1-4-146,1 0 45,4 0 123,6-3 45,4 0 39,7-1 0,10 1 0,13-1 72,13 1 12,13 3-84,9 1-11,6 2 198,4 0-254,2 1 67,12 0 0,11 0 112,22 0 33,17 0-10,17 0-7,11 0-231,-40 0 1,1 0 192,49 0-29,-3 0-55,-12-2-6,-15 2-6,-20-2-55,-21 2 61,-16 0 0,-9 0 5,-8 0-5,-16 14-212,-22 12-371,-33 24 149,13-9 0,-6 3-1812,-2 1 0,-3 1 2246,15-9 0,-3 1 0,7-4 0,6-3 0,5-4 0,-28 15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3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433 179 13123,'-82'-23'14,"0"0"1,7 6 0,10 15-15,5 66 0,18 8-123,21 1-118,16-3-95,28-8-212,18-13-80,25-15 281,13-16 195,2-13 152,-4-30 264,-11-13 207,-17-29 161,-17-11-55,-17-2 17,-9-1 39,-6 13 321,-4 13-539,-2 15-282,-2 22-205,-4 7 89,0 27-17,-7 43 58,8 2 1,3 13-802,1 2 0,2 9 0,3 4 789,3-7 0,4 3 0,1 3 1,3 2-534,-1-9 0,1 2 1,2 1-1,2 0 1,1-1 486,2 2 0,2-1 0,2 1 0,0-2 0,0-2-62,4 10 0,1-2 1,0-3-1,-1-2-227,5 14 0,0-5 0,-4-6 163,1 8 0,-4-8-208,-9-21 0,-4-5 133,-9 29 1380,-24-23-1179,-20-17 50,-27-21 29,-14-22 2344,-5-41-2325,44 9 0,1-7 47,2-13 1,3-5 14,1-5 0,4-4-79,4-6 0,4-4-28,5-2 1,5-3 150,5-5 1,4-1-158,2 1 1,3-1-12,6 1 1,5 1-37,1 6 0,6 3-26,4 6 1,6 3-107,3 8 1,5 4 82,5 6 1,3 4-406,3 5 0,4 5-294,3 5 1,4 4-677,16 4 1,2 3-641,-3 4 0,2 2 2064,11 1 0,-4 1 0,5 2 0,-23-2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5:53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1 642 16482,'82'-3'-133,"0"0"1,-1 0-1,-2 0-4,-11 4 0,-2 0-344,-3 1 0,0 0 427,-7 1 0,-2 0 15,34 2-106,-25-2 242,-22-3-371,-19-1-148,-13-16-143,-9-11 150,-16-22 180,-7-14-17,-19-7-50,-4-7 44,-5 3 134,-3 5 470,-1 9-346,3 11 101,2 12-5,11 13 16,9 11-45,10 8-67,12 5 5,5 1 354,19 5 22,19 10-208,31 13-173,-20-7 0,3 0-376,7 4 0,2 0 303,4 2 0,0 0 14,-2 0 0,-1-1 9,-5 0 0,-3 0-58,31 23-4,-23-3 56,-27 5 56,-15 2 0,-21 12 33,-24 11 12,-17 6-345,10-38 1,-3-1 218,-3-1 0,-2 1-368,-11 6 1,-3-1-2021,2-2 1,0-2 2468,-7 4 0,5-5 0,-7 6 0,20-18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18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5126 5879,'0'-9'376,"0"2"-332,0 7 376,0 0-106,17 0 22,-11 0 17,12 0 83,-16 0 444,-2 0-829,2 0-46,0 0 68,2 0 0,0 0-17,0 0 17,-2 2 0,2 0-23,-4 0-33,2 2 33,-2-4 953,2 2-712,0-2-17,0 0-39,0 0-134,1 0-90,2-5-5,3-5 5,3-8-5,2-4-6,4-4-6,1 0 6,2-3-5,2 0-1,-2 2 0,1 3 1,-3 2 5,2 3-6,-4 0-5,3 2 5,-2 1 1,0 2-46,-1 0 12,-2 4-11,2 1 16,-2 1-39,1 1-5,1 3-51,2 3-44,2 1-12,4 0 73,3 0-17,3 0-17,4 3 62,0 9 40,3 4-29,-1 10 62,1 0-34,-3 3 0,-2 1 45,-2 2-17,-4 1 12,-3 0-1,-3 0 0,-4-3 1,-2-2-1,-4-5 6,-1-3 0,-1-4-5,-2-4 5,0-2 0,-2-4-6,0 0 0,0-4 6,-2 0 6,0-2-6,0 0 123,-2 0 6,4 0 33,-4 0 18,4 0-91,0 0-44,2-6-39,3-6-1,3-10 1,4-8 33,0-2 11,2 1-10,-2 1-35,-2 4 34,-2 2 12,-2 3-46,-2 5 1,-1-2-6,1 6 0,0-2 11,0 1-11,0 0 0,0-2 0,0 3-11,2-4 5,2 4-5,0-2 6,3 2-1,-2 1-28,2 0-22,-1 2 0,4 1 45,-2 2-50,2 0-12,-1 4-11,-1 0-11,2 2-17,-4 0 5,2 0 51,-1 0 0,2 0 45,2 4 5,1 5-33,2 8 34,2 4-1,1 5-28,1 2 34,2 0-11,-2 3 6,-2-3-7,-3 2 7,-1-4 5,-2-1-34,0-3-5,-4-2 33,-2-6 1,-1-2-1,-3-8 6,2 0 6,0-4 39,2 0 5,2 0 23,2 0 0,3-6-57,-1-4-10,6-8 67,-4-2 33,2-3-67,-3-1-33,-1 0 5,2-2 28,-4 2-27,2 0-7,-3 1 6,0 1-11,-2 2 0,-1 2 0,-2 3 0,2-1 0,-4 2-5,2 0 5,-1 4 0,-2 0-6,2 4 1,-3 0-7,2 2 7,0-1-29,2-2 29,2 0-1,4-3 6,2 0 0,3-2-11,0 0 0,2 0 5,-3 2-28,0 0-55,-1 6-40,-2 0 17,2 4 39,1 0 62,2 9-23,3 6 29,1 11-40,2 5 39,0 3 1,-1 4-1,1-2 6,-2-1-5,0-3 5,-3-4 0,-2-6 0,-2-3 0,-5-3 0,0-4 5,-6 0-5,1-4 0,-4-4 0,0 1 11,-2-4-5,0 0 117,-2-1 437,0 0-285,1 0-141,-1 0-67,2-5 6,-1-7-39,4-6-34,0-8 0,2 0 0,2-3 0,0-1-6,4-2-67,0 2 68,1 3-40,1 1 6,0 4 5,0 2 28,0 1-5,1 3-34,0-2 1,0 4 32,-1 2-32,-2 2-18,0 2-11,-1 4 12,2 1-12,0 3-34,3 0 18,2 0 55,0 8 34,2 7-11,-1 9 5,1 6 1,2 1-1,0 5 1,-1 2-1,1 1 0,-2 3 1,-2-4-1,-2 1 6,-2-5-5,-4-4-35,-1-3 35,-3-8-1,-2-2 1,0-7-1,-4-4 6,2-1 6,-4-4 621,2 1-554,0-4-68,0-7 1,4-8-1,0-9 29,4-3-34,1-3 6,4 2-6,0 2 0,1 3-6,2 1 0,0 2 1,5 2-29,0 1 29,4 2-7,1 0 7,2 3-6,3 2 5,3 2-61,2 4 33,3 0 29,-1 4-1,1 0-33,-1 2-17,-2 0 5,-3 0 40,-1 6-28,-2 4 0,-2 8 33,-1 4-27,-1 5 27,-2 1 0,-1 6-33,-1 0 34,-4 1-46,0-1 12,-5-2 28,-2-8 5,-2-5 6,-5-9 6,-2-2 27,-2-6 303,-2 0-16,2-2-29,0 0-174,2-4-83,2-7 106,0-8-6,4-8-100,1-3-34,4-5 0,4-2-11,3-2 5,4-1 1,3 2-51,3 3 16,4 1 29,0 3-34,3 2-11,-3 2-16,0 7 4,-3 2 18,-1 7-62,0 3 17,-3 4-101,-1 2 17,-1 2 106,-2 0 17,2 10 50,1 5-50,0 13 51,3 4-46,-3 2 46,4 1-1,-4-1-33,-1 0 22,1-6-17,-4-1 29,1-5 5,-3-4-6,0-2 6,-4-6 0,0-2 6,-4-4 50,-1-3 45,-3-1-12,2 0-10,0 0-12,2 0-62,5-5 7,2-3-1,2-8 0,5-2-11,0-4 6,7 0-6,-1-3 0,5 0 0,-1 2 0,0 1-6,0 6 6,-6 0-6,-3 5 6,-5 0-5,-4 2-6,-4 3-23,-3 2 28,-3 2 1,2 2-62,-4 0 11,4 0 50,-2 0 0,2 0 1,-1 0 5,3 0 5,2 0 29,2 0 11,4 0 56,1-4-6,2-5 11,0-8 12,-3-3-29,-2-5 51,-4 3-11,-3-6-78,-1 1-51,0-3 5,0-4 34,-2-1-33,2-5-6,-4-2 0,2-1 6,-1 3 38,-2 0-38,2 10-6,-4 6 0,0 9-39,-2 7-45,0 4-62,-3 2-5,2 2 11,0 0 62,-2 0 44,4 0 34,-2 0 0,2 0 39,0 0 28,0-2-11,2-2-22,0-3-28,4-5 10,0-2-10,2-4 39,1 0-40,0-2 7,2 0-1,-3 1-6,2 1 7,-4 0-7,1 2 1,-2 0 50,-1 0-23,-1 1-33,-1 0 0,1 2 0,0 3 0,-1 0 0,2 2-5,-2 0-6,2 0 11,-2 0 0,2 0 0,0-1 0,0 0 0,0 0 0,0-1 0,-1 2 0,1 0-6,0 0 6,0 2-6,0 0 1,2-2-1,0 2 1,0 0-1,2-1 0,-4 2-5,3-1 11,1 1 0,1-1 0,2-2 0,1 0 0,0-2 0,5 0 0,-1-2 0,6-2 0,0 2 0,0-2 0,1 3 0,-3-1 0,2 0 0,-2 0 0,-1 2 0,-2 0 0,-2 2 0,-3 2 0,-4 0 0,1 2 0,-4 0 11,-1 0 23,-1-1-28,-1-1-6,2-2 5,0-2 6,0-2-5,0-2 5,0-2-11,-2-2 6,2 2-6,-4-1 5,2 1-5,-2 2 6,0 0-6,-2 4 0,1-2-6,-2 2 6,1-2 0,-2 1 0,0-1 6,0 0-6,0 2 0,0-2-6,0 2 6,0-4 0,0 2 0,3-3-5,2 1-46,2-2 46,1 0-1,2 0-33,0 2 33,4-1-5,0 1-34,4-1 12,1 0-6,5 3 33,4-2 0,0 2-5,3 0 6,-4 2-7,0 1 7,-3 1-1,-4 0 6,1 0-5,-6 2 5,2-2 0,-7 4 0,2-4 5,-4 4 40,-2-2-39,0 2 33,-4-1 17,1-3-23,-2-4-27,2-2 0,-2-6-6,2 2 0,-1-6 0,2 2 0,0-1 0,0-1 0,2 0 0,0 2-6,2 1 6,0 2-6,2 2 6,-2 1-5,3 0-6,0 2-34,0 0 11,5 1 23,2-1 5,6-4-50,5 0 51,3-2-1,4-1 6,1 0 0,-2 2 0,0 1 0,-3 2 0,-4 0 6,-1 0-1,-5 1 1,-2-1 0,-3 0-1,-2 0 1,0-1-1,-1-3-5,2-1 0,0-2 6,-2 1 0,-1-2-6,-1 1 0,-2 1 11,0 0-6,-2 4 7,-2 0-7,-2 1-5,0 1 6,-4-4-6,2 0 0,0-2 0,-2-1 5,2-1-5,0 0 0,-2 2 0,2-1 0,-2 2 0,0 0 0,0 1 40,0 0-40,0 1 0,-2-1 5,-2 0-5,0 0 0,0 0 34,2-1-29,2-1-5,0-4 0,0 2-5,2-2-1,5 4 1,4 3-46,5-1 51,-1 4-5,1-2-1,2 2 6,2-1 0,2 1-6,2-4 6,3 2 0,1-2 0,4 1-5,-1 1-46,-1 0 12,0 2 34,-3 2-12,1 0 17,-2 4-6,-2-1 6,-4 3 6,-4-2 5,-3 2 23,-1-2-29,2 0 1,0-4-1,3 0 1,3-1-6,4-3-6,5 0 1,4-4 5,4 2-34,-3 0 29,2 3-1,-6 1 6,-4 0 0,-5 0 34,-3 0-29,-2 0 1,-1-3-6,3-1 5,0-4-10,4 0 5,0 0 0,3 1-6,1 1 6,2-2-5,0 6-1,-4-1 0,-1 3 1,-5 3 5,0 2-6,-2 3 6,-1 0 0,1-2 0,0 2-5,0-2 5,1 1 0,3-3 0,2-2 0,6-4 5,0 0 1,3-4-6,-1 1 11,-2-1-5,-2 2-1,-4 0-5,-3 4 6,-1-2 44,-2 3-16,-2 0 22,-2 2 0,-1 1 0,-2 2-51,0-2 1,1 2 61,2-3-28,0 0 12,2 1-46,-2 1 1,-2 3-6,1-2 0,-1 4 0,1-2 0,2 4-6,-1-4 6,6 2-5,3-3 5,5-3 50,4-2 29,4-2 38,-2-2 51,3 0-22,-5-3-62,3 0-28,-6 0-51,0 3 1,-7 2-6,-2 2 6,-6 4-6,-4 2-6,-4 4-5,-1 2 5,-2 2-907,0 0-397,-8 0-1939,-12 4 3249,-14 6 0,11-5 0,0 4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20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496 298 9380,'-4'-52'554,"0"8"-363,0 34-23,-2-1-45,2 3-67,-4-2-11,4 4 5,-5 2-5,2 0-45,-4 4-6,-1-2 1,-2 2-46,-4 0 46,-2 0-46,0 0 18,-3 7 27,1 5-33,-2 12 5,4 6-5,1 4 34,8 3-1,2-2-5,6 0 11,2-7-6,1-1 6,5-3 6,7 0-1,10 0 1,10-1 44,7 1-44,7-2 50,7-2 17,3-6-28,4-4 27,-3-6-10,-1-3 95,-5-1 84,-7 0 27,-3-8-77,-9-7 38,-2-11 23,-7-7-67,-3-2-89,-6-4-6,-4 1-34,-6 0-6,-2 3-11,-2 0-39,0 4 0,-4-2-5,-4 5 5,-7 0-6,-4 3 0,-6 1-10,3 2-18,-6 1 0,0 3-10,-1 0-63,-5 4 0,-2 0 18,-3 4-1,-1 2 34,-2 2 50,3 4 6,1 0-5,2 2 5,5 0-6,1 0 6,4 0 0,1 0 0,3 0-5,2 0-1,2 0 0,1 0 1,0 0 5,0 0-6,1 0-5,0 2 0,0 0-23,0 4-5,1 0 33,0 2-50,0 2 45,1 2-22,0 4 27,-2 2-61,2 7 67,-1 3-11,0 8 5,2 5-50,6 5 56,2 2-6,5 1 6,0-1-5,10-3 5,5 1 5,15-5 1,4 1 28,7-4-29,5-3 6,5-1 29,3-4-29,2-3 28,-1-3-33,-3-4 33,-3-2 17,-5-6 84,-6-1-28,-3-6 17,-3 0 45,-2-5-6,1 2-28,-3-2-28,3 0-17,-3-3 45,4-5 11,-4-6-50,1-4 11,-3-2-28,-2-2 28,-2 2 34,-6-3-34,-3 2-62,-3-4 34,-4 1-11,0-5-17,-4-3-6,0-4-44,-2-2 11,0-1-12,0-1 1,-4 1-6,-2 3-6,-7 0 1,-2 8-35,-2 1 35,1 7-6,-2 0 5,2 6 6,-4-1 0,2 3 6,-1-2-6,1 0 0,-2 2 0,4-2-6,-2 2 6,2 2-6,2 1-33,-1 1 34,3 0-40,-4 0 6,2 2 39,0 0 0,0 2 0,4 0 5,1 0-5,1 0 0,0 0-5,0 0 5,2 2-12,0 0-66,4 2-443,0 0 56,0 0-78,2 0 11,-4 0-135,0 0-117,-2 4-397,-5 12-707,0 6 1888,-3 11 0,8-15 0,1-4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20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13 7615,'-26'-7'0,"4"2"230,22 14 11,0 3-40,0 12 1,0 0-1,2 4 1,2-2-39,1 1 33,2 3-50,1 5-29,2 5 29,7 13-6,5 10-78,10 15-566,-11-32 0,3 2 529,2 5 0,2 0 0,5 6 1,3 1-24,2 3 1,2 1 2,2-1 1,1 1-3,0 2 0,0-2 0,-1-2 0,1 0-276,-3-3 0,-1 1 276,-3-5 0,0-1-3,-2-2 0,-1-2 0,-4-4 0,-1-2-247,24 41 370,-7-16 39,-4-4-38,-1-9-7,0-5-61,-1-2-22,3-1 22,-1 1 985,3-3-957,-2 0 665,-4-8-586,-5-7 255,-5-7-311,-6-5-40,-5-4-22,-5-4 55,-2-3-10,-4-2-17,-2-4 22,0 2 11,-4-2-16,4 2 0,-2 0-34,2 0 34,0 0-12,0 0 12,0-2 39,-2 0-6,1-2-50,-2 0-3210,1 0 3137,-15 0 0,10 0 0,-9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8-01T19:24:43.567"/>
    </inkml:context>
    <inkml:brush xml:id="br0">
      <inkml:brushProperty name="width" value="0.1" units="cm"/>
      <inkml:brushProperty name="height" value="0.6" units="cm"/>
      <inkml:brushProperty name="color" value="#FF0066"/>
      <inkml:brushProperty name="inkEffects" value="pencil"/>
    </inkml:brush>
  </inkml:definitions>
  <inkml:trace contextRef="#ctx0" brushRef="#br0">39 9 14853 180000 90000,'-18'0'-1669'0'0,"-2"-8"0"0"0,30 23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21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0 8651,'-13'62'194,"0"0"1,-1-1-1,-1-3-31,-11 30-311,10-40 1,-1 1 186,0 2 1,-1 1 2,0 1 0,-1-1-14,1 0 0,2-1 0,1-2 0,0 0-23,-11 42 29,8-6-34,3-8 11,5-7 128,0-11-195,4-13-81,0-13-171,4-13 157,0-8 106,2-8 124,0-3-773,0-6-432,-3-14-78,-5-28 356,-4-15 0,3 17 0,2 9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22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40 151 6630,'-6'-13'1640,"0"3"-1236,6 10 576,0 0-980,-12-57-128,9 43 128,-9-42 0,20 63 140,10 12 5,16 16 6,14 14 51,8 13-431,7 4 369,4 7-22,3-2-45,-2-1 33,-3-5 23,-6-11 67,-5-7-18,-5-11 57,-7-8 6,-6-10-34,-9-5 28,-7-9 46,-8 2 370,-4-6-393,-6 2-696,0-2-1271,-15 0-3393,-6-4 5102,-15-7 0,14 5 0,3-5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22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761 1 7381,'-46'49'23,"-1"0"1,0 0 0,-20 22 0,5-6-21,27-25 0,3-3 0,-4 2 0,0-1 2,1 0 1,-1-2 27,-30 31-33,3-9 727,13-12-760,10-13 276,13-13-276,11-10-115,8-7-736,3-5 244,5-12-43,-2-11 336,0-29 347,2-6 0,-2 17 0,2 11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22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6971,'2'-7'1204,"0"2"-1148,-2 5 908,0 0-521,88 30-96,-36 2-713,11-2 0,3 4 585,5 28 21,5 3-44,-5 3-50,-2-5-17,-9-1-90,-5-9 224,-11-7-258,-5-7-5,-10-9 6,-8-6-6,-5-6-22,-8-7 513,-2-3-1001,-3-2-319,-2 0-555,0-2 1384,-1 4 0,0-6 0,0 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25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83 171 7179,'-19'-11'-376,"5"1"376,10 7 0,4 1 45,-4-1 22,2-1 29,-2-1 16,0-2 33,-2 1 73,2-2-33,-4-2-174,4 2-11,-2-4-291,4 2-123,0-5-370,2-2 784,0-2 0,0 8 0,0 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26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1 7285,'-1'91'237,"0"0"0,0-4 0,0-6-35,1 18-518,0-46 1,0 1 334,0 3 1,0 1-352,0-1 0,0-1 335,0 0 0,0-2-3,0 43 239,0-12-233,0-14 0,0-13 5,0-11-6,0-12 325,0-9-319,0-6 697,0-8-641,0-4 208,0-4-45,0-1-39,0-3-326,0 2 40,4-2 39,-3 0 50,2 0 6,-1 0 527,-2 0-661,6 0-119,-2-5-88,7-2-63,3-4-184,6-1-235,4 0 62,2 2 761,0-2 0,-11 7 0,-4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28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3367 6557,'9'-4'1646,"-2"0"-1226,-7 4 1843,0 0-2044,0-3-118,5-2-62,5-3 34,7-3-23,2 0 23,1-4 0,0 1 44,0-2 6,0 0 17,1-1-78,-1-1-23,2-2-33,-2 2 5,0 0-5,-2 2-6,1 2 5,-3-1 1,2 2-1,-2-2 1,0 1 0,0-4-1,1 0 1,3-2 50,0 1-11,2-1-34,-4 2 22,-1 2-27,-1 2-6,-2 1 11,2-1-5,0-4 39,2 0-45,3-4 5,3 0 1,2-1 0,2-1 33,-1 0-39,3 2 6,-2 2-6,2 1 0,-5 3 5,1 0-5,-4 2 0,-1 2 0,-2 0 6,0 2-6,-3-1 0,5-1 0,0-2 0,4-2 0,1 0 0,2-1 0,-2 0 6,1 1-6,-4 1 5,0 3-5,-3-2 0,-2 2 0,1 0 0,-1 0 6,2-1 5,3-3-5,1-4-1,4-2 1,3-5-1,0 0 1,2-4 0,-1 5-6,-4-1 5,-1 3-5,-5 4 0,0 0 0,-2 3 0,1 0 0,1 0-5,2-1 5,2 0-6,0 0 6,0-1 0,1 2 6,-3-2-6,0 3 0,-1-2 0,-4 2 5,2 0 1,-5 1-6,2 0 5,-1-2-5,1 3 6,4-6-6,2 1 0,2-3 6,1-2-1,1-2 6,0 2 34,0-1 0,-2-1-34,1 2 23,-3-2-29,0 3 35,-1-1-35,-1 0-5,2 0 6,0 2-1,-1-3-5,3 1 6,2-6 84,2 0-12,1-3 12,1-1-40,1-1-5,-1-1-34,4 0-5,-4 2 27,1 1-27,-1 1-6,1 2 0,1-1-6,4 3 6,-1-3 6,5 1-6,-2-2 17,1 0 55,-1-3 35,1 1-12,-1-5-22,2 1-28,-3 0-40,1 1 34,-2 3-5,-3 0-28,-1 4 89,-6 2-6,-1 5-21,-6 1-18,-4 4-16,-3 0 22,-2 4-51,-2-1 34,1 3-33,1-6 39,2 4-45,2-7 0,0 2 5,-2-4 1,1 3 0,-2 0-6,-1 4 5,-3 3-5,-3 2 0,0 3 0,-2 3 11,-2-1-5,2 2 0,-4-2-1,4 0 34,-2 0-27,2-2-12,0-2 5,2 0-5,0 0-5,0-1 5,2 2-6,-4 0 6,3 1-6,-2-2 6,2 2-5,-1-4-1,2 2 6,0-4-5,2 2 5,0-3-6,2 1 6,0-2-6,-2 2 6,0 2 0,-4 4 0,-2 2-11,-2 4-750,-2 0 755,-9 2-5,0 0 5,-13 0 1,2 0-1,-5 0 0,-1 4 6,-4 0 0,0 6 0,-1-2 0,-3 0 0,2 0 0,-1-2-5,1 2 5,0 0 0,-1 0-6,-1-1 6,0 1-50,0 0 44,6 0-5,3-2 11,7-2 0,6 0 6,4-4 38,6 2-10,0-2-140,8 0-1,6 0 12,10 0 56,9-2 0,11 0 27,4 0 7,5 0-1,1 2-5,-2 0 5,-3 0 6,-3 2 0,-5 2 6,-3 4 0,-6 4-1,-3 0 34,-7 3-5,2 0 5,-6 2-33,0 3-1,-1 2 7,-3 3-7,2 0 1,-4 0 5,0-3-5,-4-2 33,-2-6-34,-1-2 7,-2-6-12,1-1-6,-2 1-448,0 4-745,-7 14-901,-13 6 2100,-12 8 0,9-17 0,2-7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29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2951 219 6703,'-2'-20'985,"0"4"-823,2 16 415,0 0-442,-7-42-46,5 22-16,-5-33 162,7 35 80,0 2 65,0 3-72,0 4-89,0 2-107,0 5-34,0 0-83,-3 2-35,-5 0 29,-8 0-28,-8 10 33,-6 5 1,-5 15-1,-7 6 6,-4 7 34,-7 7 83,-6 5-16,-9 6-910,-5 3 811,34-30 1,0 0 0,0-1 0,-1-1-82,1 0 1,1 0 117,-36 27-33,7-5 27,9-5 90,11-9-50,8-6-11,7-7 5,2-5 841,-1 1-869,-1 1 283,-7 5-249,-5 3-6,-4 6-5,-7 2-12,-1 1 0,-1 3-38,1-2 32,6-3 18,7-3-23,5-6-28,9-3 40,-1-3 10,6 0-5,-1-2-44,-1-1 44,0 1 5,-5 0-16,-1 2 0,-7 3-40,-3 1 1,-7 6 0,-3 1-1,-5 3-5,-1 3 6,0 1-6,3 2 0,2-2-6,5-1 1,2 0-1,7-1-33,3 2 33,3-3 6,3 3 6,0-2 5,2 1-11,1-1 6,-1-2-1,2-3 6,0-1-11,4-6 12,3-3-7,3-5 34,4-4-33,2-4 0,4-4 5,0-2-11,2-3 11,0 2 28,-1 0-33,-1 1-1,-2 2 46,0 2 0,-2-2 5,0 4 5,-2-4-27,2 2 0,0-2 5,2-2 11,2-2-50,2-2-157,1-2-644,-7 0-655,-1 0 1456,-10-9 0,12 7 0,-2-7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30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11 10293,'-11'-11'-56,"2"11"224,9 22 11,9 19-28,2 25-44,11 15-63,-11-31 1,0 1-279,1 3 1,-1 0 236,1 2 0,0-1-1,0-1 1,0-1-3,12 43-280,0-11-375,-4-7-1043,-3-13 1698,-8-8 0,-4-28 0,-5-11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1T19:26:31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155 297 7151,'14'-4'1377,"-4"0"-794,-10 4 95,0 0-432,93-52-78,-50 28-70,17-10 0,-1 0-8,-16 8-45,-2 0-12,-7 2 23,-6 6 0,-9 3 0,-5 5-56,-8 2-56,-2 4-61,-4 0-57,0 2-173,-2-2-23,-7 2 101,-9 0 135,-10 2-23,-10 0 68,-4 0 83,-5 2 0,-6 7 0,-2 7-5,-4 9 0,4 6 11,1 3 40,6 4 32,9-1-16,7 1-50,10-4 28,8-1 5,9-3 22,3-2 102,4-1 89,14-3-51,9 2-33,20-2-22,9 1-62,9 3-84,7 4 6,2 5-6,-3 3 0,-5 4 0,-11-1-51,-9-3-38,-12-1 27,-13-3 51,-9-4 11,-6 1 5,-10-3 141,-9 0-40,-13-2 23,-11-4 17,-6-5-45,-1-5-101,1-2-12,-1-6-144,1 0-113,1-2-34,0 0-133,6 0-131,9 0-122,7-2 17,12 0-464,5-6 1136,12-9 0,-6 6 0,6-5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August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7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August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5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August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26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August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53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August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30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August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2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August 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32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August 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0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August 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7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August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7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August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8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August 1,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0779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60.xml"/><Relationship Id="rId117" Type="http://schemas.openxmlformats.org/officeDocument/2006/relationships/customXml" Target="../ink/ink506.xml"/><Relationship Id="rId21" Type="http://schemas.openxmlformats.org/officeDocument/2006/relationships/image" Target="../media/image452.png"/><Relationship Id="rId42" Type="http://schemas.openxmlformats.org/officeDocument/2006/relationships/customXml" Target="../ink/ink468.xml"/><Relationship Id="rId47" Type="http://schemas.openxmlformats.org/officeDocument/2006/relationships/image" Target="../media/image465.png"/><Relationship Id="rId63" Type="http://schemas.openxmlformats.org/officeDocument/2006/relationships/image" Target="../media/image473.png"/><Relationship Id="rId68" Type="http://schemas.openxmlformats.org/officeDocument/2006/relationships/customXml" Target="../ink/ink481.xml"/><Relationship Id="rId84" Type="http://schemas.openxmlformats.org/officeDocument/2006/relationships/image" Target="../media/image483.png"/><Relationship Id="rId89" Type="http://schemas.openxmlformats.org/officeDocument/2006/relationships/customXml" Target="../ink/ink492.xml"/><Relationship Id="rId112" Type="http://schemas.openxmlformats.org/officeDocument/2006/relationships/image" Target="../media/image497.png"/><Relationship Id="rId16" Type="http://schemas.openxmlformats.org/officeDocument/2006/relationships/customXml" Target="../ink/ink455.xml"/><Relationship Id="rId107" Type="http://schemas.openxmlformats.org/officeDocument/2006/relationships/customXml" Target="../ink/ink501.xml"/><Relationship Id="rId11" Type="http://schemas.openxmlformats.org/officeDocument/2006/relationships/image" Target="../media/image448.png"/><Relationship Id="rId32" Type="http://schemas.openxmlformats.org/officeDocument/2006/relationships/customXml" Target="../ink/ink463.xml"/><Relationship Id="rId37" Type="http://schemas.openxmlformats.org/officeDocument/2006/relationships/image" Target="../media/image460.png"/><Relationship Id="rId53" Type="http://schemas.openxmlformats.org/officeDocument/2006/relationships/image" Target="../media/image468.png"/><Relationship Id="rId58" Type="http://schemas.openxmlformats.org/officeDocument/2006/relationships/customXml" Target="../ink/ink476.xml"/><Relationship Id="rId74" Type="http://schemas.openxmlformats.org/officeDocument/2006/relationships/image" Target="../media/image478.png"/><Relationship Id="rId79" Type="http://schemas.openxmlformats.org/officeDocument/2006/relationships/customXml" Target="../ink/ink487.xml"/><Relationship Id="rId102" Type="http://schemas.openxmlformats.org/officeDocument/2006/relationships/image" Target="../media/image492.png"/><Relationship Id="rId123" Type="http://schemas.openxmlformats.org/officeDocument/2006/relationships/customXml" Target="../ink/ink509.xml"/><Relationship Id="rId5" Type="http://schemas.openxmlformats.org/officeDocument/2006/relationships/image" Target="../media/image445.png"/><Relationship Id="rId90" Type="http://schemas.openxmlformats.org/officeDocument/2006/relationships/image" Target="../media/image486.png"/><Relationship Id="rId95" Type="http://schemas.openxmlformats.org/officeDocument/2006/relationships/customXml" Target="../ink/ink495.xml"/><Relationship Id="rId22" Type="http://schemas.openxmlformats.org/officeDocument/2006/relationships/customXml" Target="../ink/ink458.xml"/><Relationship Id="rId27" Type="http://schemas.openxmlformats.org/officeDocument/2006/relationships/image" Target="../media/image455.png"/><Relationship Id="rId43" Type="http://schemas.openxmlformats.org/officeDocument/2006/relationships/image" Target="../media/image463.png"/><Relationship Id="rId48" Type="http://schemas.openxmlformats.org/officeDocument/2006/relationships/customXml" Target="../ink/ink471.xml"/><Relationship Id="rId64" Type="http://schemas.openxmlformats.org/officeDocument/2006/relationships/customXml" Target="../ink/ink479.xml"/><Relationship Id="rId69" Type="http://schemas.openxmlformats.org/officeDocument/2006/relationships/customXml" Target="../ink/ink482.xml"/><Relationship Id="rId113" Type="http://schemas.openxmlformats.org/officeDocument/2006/relationships/customXml" Target="../ink/ink504.xml"/><Relationship Id="rId118" Type="http://schemas.openxmlformats.org/officeDocument/2006/relationships/image" Target="../media/image500.png"/><Relationship Id="rId80" Type="http://schemas.openxmlformats.org/officeDocument/2006/relationships/image" Target="../media/image481.png"/><Relationship Id="rId85" Type="http://schemas.openxmlformats.org/officeDocument/2006/relationships/customXml" Target="../ink/ink490.xml"/><Relationship Id="rId12" Type="http://schemas.openxmlformats.org/officeDocument/2006/relationships/customXml" Target="../ink/ink453.xml"/><Relationship Id="rId17" Type="http://schemas.openxmlformats.org/officeDocument/2006/relationships/image" Target="../media/image451.png"/><Relationship Id="rId33" Type="http://schemas.openxmlformats.org/officeDocument/2006/relationships/image" Target="../media/image458.png"/><Relationship Id="rId38" Type="http://schemas.openxmlformats.org/officeDocument/2006/relationships/customXml" Target="../ink/ink466.xml"/><Relationship Id="rId59" Type="http://schemas.openxmlformats.org/officeDocument/2006/relationships/image" Target="../media/image471.png"/><Relationship Id="rId103" Type="http://schemas.openxmlformats.org/officeDocument/2006/relationships/customXml" Target="../ink/ink499.xml"/><Relationship Id="rId108" Type="http://schemas.openxmlformats.org/officeDocument/2006/relationships/image" Target="../media/image495.png"/><Relationship Id="rId124" Type="http://schemas.openxmlformats.org/officeDocument/2006/relationships/image" Target="../media/image503.png"/><Relationship Id="rId54" Type="http://schemas.openxmlformats.org/officeDocument/2006/relationships/customXml" Target="../ink/ink474.xml"/><Relationship Id="rId70" Type="http://schemas.openxmlformats.org/officeDocument/2006/relationships/image" Target="../media/image476.png"/><Relationship Id="rId75" Type="http://schemas.openxmlformats.org/officeDocument/2006/relationships/customXml" Target="../ink/ink485.xml"/><Relationship Id="rId91" Type="http://schemas.openxmlformats.org/officeDocument/2006/relationships/customXml" Target="../ink/ink493.xml"/><Relationship Id="rId96" Type="http://schemas.openxmlformats.org/officeDocument/2006/relationships/image" Target="../media/image48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0.xml"/><Relationship Id="rId23" Type="http://schemas.openxmlformats.org/officeDocument/2006/relationships/image" Target="../media/image453.png"/><Relationship Id="rId28" Type="http://schemas.openxmlformats.org/officeDocument/2006/relationships/customXml" Target="../ink/ink461.xml"/><Relationship Id="rId49" Type="http://schemas.openxmlformats.org/officeDocument/2006/relationships/image" Target="../media/image466.png"/><Relationship Id="rId114" Type="http://schemas.openxmlformats.org/officeDocument/2006/relationships/image" Target="../media/image498.png"/><Relationship Id="rId119" Type="http://schemas.openxmlformats.org/officeDocument/2006/relationships/customXml" Target="../ink/ink507.xml"/><Relationship Id="rId44" Type="http://schemas.openxmlformats.org/officeDocument/2006/relationships/customXml" Target="../ink/ink469.xml"/><Relationship Id="rId60" Type="http://schemas.openxmlformats.org/officeDocument/2006/relationships/customXml" Target="../ink/ink477.xml"/><Relationship Id="rId65" Type="http://schemas.openxmlformats.org/officeDocument/2006/relationships/image" Target="../media/image474.png"/><Relationship Id="rId81" Type="http://schemas.openxmlformats.org/officeDocument/2006/relationships/customXml" Target="../ink/ink488.xml"/><Relationship Id="rId86" Type="http://schemas.openxmlformats.org/officeDocument/2006/relationships/image" Target="../media/image484.png"/><Relationship Id="rId13" Type="http://schemas.openxmlformats.org/officeDocument/2006/relationships/image" Target="../media/image449.png"/><Relationship Id="rId18" Type="http://schemas.openxmlformats.org/officeDocument/2006/relationships/customXml" Target="../ink/ink456.xml"/><Relationship Id="rId39" Type="http://schemas.openxmlformats.org/officeDocument/2006/relationships/image" Target="../media/image461.png"/><Relationship Id="rId109" Type="http://schemas.openxmlformats.org/officeDocument/2006/relationships/customXml" Target="../ink/ink502.xml"/><Relationship Id="rId34" Type="http://schemas.openxmlformats.org/officeDocument/2006/relationships/customXml" Target="../ink/ink464.xml"/><Relationship Id="rId50" Type="http://schemas.openxmlformats.org/officeDocument/2006/relationships/customXml" Target="../ink/ink472.xml"/><Relationship Id="rId55" Type="http://schemas.openxmlformats.org/officeDocument/2006/relationships/image" Target="../media/image469.png"/><Relationship Id="rId76" Type="http://schemas.openxmlformats.org/officeDocument/2006/relationships/image" Target="../media/image479.png"/><Relationship Id="rId97" Type="http://schemas.openxmlformats.org/officeDocument/2006/relationships/customXml" Target="../ink/ink496.xml"/><Relationship Id="rId104" Type="http://schemas.openxmlformats.org/officeDocument/2006/relationships/image" Target="../media/image493.png"/><Relationship Id="rId120" Type="http://schemas.openxmlformats.org/officeDocument/2006/relationships/image" Target="../media/image501.png"/><Relationship Id="rId125" Type="http://schemas.openxmlformats.org/officeDocument/2006/relationships/customXml" Target="../ink/ink510.xml"/><Relationship Id="rId7" Type="http://schemas.openxmlformats.org/officeDocument/2006/relationships/image" Target="../media/image446.png"/><Relationship Id="rId71" Type="http://schemas.openxmlformats.org/officeDocument/2006/relationships/customXml" Target="../ink/ink483.xml"/><Relationship Id="rId92" Type="http://schemas.openxmlformats.org/officeDocument/2006/relationships/image" Target="../media/image487.png"/><Relationship Id="rId2" Type="http://schemas.openxmlformats.org/officeDocument/2006/relationships/customXml" Target="../ink/ink448.xml"/><Relationship Id="rId29" Type="http://schemas.openxmlformats.org/officeDocument/2006/relationships/image" Target="../media/image456.png"/><Relationship Id="rId24" Type="http://schemas.openxmlformats.org/officeDocument/2006/relationships/customXml" Target="../ink/ink459.xml"/><Relationship Id="rId40" Type="http://schemas.openxmlformats.org/officeDocument/2006/relationships/customXml" Target="../ink/ink467.xml"/><Relationship Id="rId45" Type="http://schemas.openxmlformats.org/officeDocument/2006/relationships/image" Target="../media/image464.png"/><Relationship Id="rId66" Type="http://schemas.openxmlformats.org/officeDocument/2006/relationships/customXml" Target="../ink/ink480.xml"/><Relationship Id="rId87" Type="http://schemas.openxmlformats.org/officeDocument/2006/relationships/customXml" Target="../ink/ink491.xml"/><Relationship Id="rId110" Type="http://schemas.openxmlformats.org/officeDocument/2006/relationships/image" Target="../media/image496.png"/><Relationship Id="rId115" Type="http://schemas.openxmlformats.org/officeDocument/2006/relationships/customXml" Target="../ink/ink505.xml"/><Relationship Id="rId61" Type="http://schemas.openxmlformats.org/officeDocument/2006/relationships/image" Target="../media/image472.png"/><Relationship Id="rId82" Type="http://schemas.openxmlformats.org/officeDocument/2006/relationships/image" Target="../media/image482.png"/><Relationship Id="rId19" Type="http://schemas.openxmlformats.org/officeDocument/2006/relationships/image" Target="../media/image69.png"/><Relationship Id="rId14" Type="http://schemas.openxmlformats.org/officeDocument/2006/relationships/customXml" Target="../ink/ink454.xml"/><Relationship Id="rId30" Type="http://schemas.openxmlformats.org/officeDocument/2006/relationships/customXml" Target="../ink/ink462.xml"/><Relationship Id="rId35" Type="http://schemas.openxmlformats.org/officeDocument/2006/relationships/image" Target="../media/image459.png"/><Relationship Id="rId56" Type="http://schemas.openxmlformats.org/officeDocument/2006/relationships/customXml" Target="../ink/ink475.xml"/><Relationship Id="rId77" Type="http://schemas.openxmlformats.org/officeDocument/2006/relationships/customXml" Target="../ink/ink486.xml"/><Relationship Id="rId100" Type="http://schemas.openxmlformats.org/officeDocument/2006/relationships/image" Target="../media/image491.png"/><Relationship Id="rId105" Type="http://schemas.openxmlformats.org/officeDocument/2006/relationships/customXml" Target="../ink/ink500.xml"/><Relationship Id="rId126" Type="http://schemas.openxmlformats.org/officeDocument/2006/relationships/image" Target="../media/image504.png"/><Relationship Id="rId8" Type="http://schemas.openxmlformats.org/officeDocument/2006/relationships/customXml" Target="../ink/ink451.xml"/><Relationship Id="rId51" Type="http://schemas.openxmlformats.org/officeDocument/2006/relationships/image" Target="../media/image467.png"/><Relationship Id="rId72" Type="http://schemas.openxmlformats.org/officeDocument/2006/relationships/image" Target="../media/image477.png"/><Relationship Id="rId93" Type="http://schemas.openxmlformats.org/officeDocument/2006/relationships/customXml" Target="../ink/ink494.xml"/><Relationship Id="rId98" Type="http://schemas.openxmlformats.org/officeDocument/2006/relationships/image" Target="../media/image490.png"/><Relationship Id="rId121" Type="http://schemas.openxmlformats.org/officeDocument/2006/relationships/customXml" Target="../ink/ink508.xml"/><Relationship Id="rId3" Type="http://schemas.openxmlformats.org/officeDocument/2006/relationships/image" Target="../media/image444.png"/><Relationship Id="rId25" Type="http://schemas.openxmlformats.org/officeDocument/2006/relationships/image" Target="../media/image454.png"/><Relationship Id="rId46" Type="http://schemas.openxmlformats.org/officeDocument/2006/relationships/customXml" Target="../ink/ink470.xml"/><Relationship Id="rId67" Type="http://schemas.openxmlformats.org/officeDocument/2006/relationships/image" Target="../media/image475.png"/><Relationship Id="rId116" Type="http://schemas.openxmlformats.org/officeDocument/2006/relationships/image" Target="../media/image499.png"/><Relationship Id="rId20" Type="http://schemas.openxmlformats.org/officeDocument/2006/relationships/customXml" Target="../ink/ink457.xml"/><Relationship Id="rId41" Type="http://schemas.openxmlformats.org/officeDocument/2006/relationships/image" Target="../media/image462.png"/><Relationship Id="rId62" Type="http://schemas.openxmlformats.org/officeDocument/2006/relationships/customXml" Target="../ink/ink478.xml"/><Relationship Id="rId83" Type="http://schemas.openxmlformats.org/officeDocument/2006/relationships/customXml" Target="../ink/ink489.xml"/><Relationship Id="rId88" Type="http://schemas.openxmlformats.org/officeDocument/2006/relationships/image" Target="../media/image485.png"/><Relationship Id="rId111" Type="http://schemas.openxmlformats.org/officeDocument/2006/relationships/customXml" Target="../ink/ink503.xml"/><Relationship Id="rId15" Type="http://schemas.openxmlformats.org/officeDocument/2006/relationships/image" Target="../media/image450.png"/><Relationship Id="rId36" Type="http://schemas.openxmlformats.org/officeDocument/2006/relationships/customXml" Target="../ink/ink465.xml"/><Relationship Id="rId57" Type="http://schemas.openxmlformats.org/officeDocument/2006/relationships/image" Target="../media/image470.png"/><Relationship Id="rId106" Type="http://schemas.openxmlformats.org/officeDocument/2006/relationships/image" Target="../media/image494.png"/><Relationship Id="rId10" Type="http://schemas.openxmlformats.org/officeDocument/2006/relationships/customXml" Target="../ink/ink452.xml"/><Relationship Id="rId31" Type="http://schemas.openxmlformats.org/officeDocument/2006/relationships/image" Target="../media/image457.png"/><Relationship Id="rId52" Type="http://schemas.openxmlformats.org/officeDocument/2006/relationships/customXml" Target="../ink/ink473.xml"/><Relationship Id="rId73" Type="http://schemas.openxmlformats.org/officeDocument/2006/relationships/customXml" Target="../ink/ink484.xml"/><Relationship Id="rId78" Type="http://schemas.openxmlformats.org/officeDocument/2006/relationships/image" Target="../media/image480.png"/><Relationship Id="rId94" Type="http://schemas.openxmlformats.org/officeDocument/2006/relationships/image" Target="../media/image488.png"/><Relationship Id="rId99" Type="http://schemas.openxmlformats.org/officeDocument/2006/relationships/customXml" Target="../ink/ink497.xml"/><Relationship Id="rId101" Type="http://schemas.openxmlformats.org/officeDocument/2006/relationships/customXml" Target="../ink/ink498.xml"/><Relationship Id="rId122" Type="http://schemas.openxmlformats.org/officeDocument/2006/relationships/image" Target="../media/image502.png"/><Relationship Id="rId4" Type="http://schemas.openxmlformats.org/officeDocument/2006/relationships/customXml" Target="../ink/ink449.xml"/><Relationship Id="rId9" Type="http://schemas.openxmlformats.org/officeDocument/2006/relationships/image" Target="../media/image447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1.png"/><Relationship Id="rId21" Type="http://schemas.openxmlformats.org/officeDocument/2006/relationships/image" Target="../media/image514.png"/><Relationship Id="rId42" Type="http://schemas.openxmlformats.org/officeDocument/2006/relationships/customXml" Target="../ink/ink531.xml"/><Relationship Id="rId63" Type="http://schemas.openxmlformats.org/officeDocument/2006/relationships/image" Target="../media/image534.png"/><Relationship Id="rId84" Type="http://schemas.openxmlformats.org/officeDocument/2006/relationships/customXml" Target="../ink/ink552.xml"/><Relationship Id="rId138" Type="http://schemas.openxmlformats.org/officeDocument/2006/relationships/customXml" Target="../ink/ink579.xml"/><Relationship Id="rId159" Type="http://schemas.openxmlformats.org/officeDocument/2006/relationships/image" Target="../media/image582.png"/><Relationship Id="rId170" Type="http://schemas.openxmlformats.org/officeDocument/2006/relationships/customXml" Target="../ink/ink595.xml"/><Relationship Id="rId107" Type="http://schemas.openxmlformats.org/officeDocument/2006/relationships/image" Target="../media/image556.png"/><Relationship Id="rId11" Type="http://schemas.openxmlformats.org/officeDocument/2006/relationships/image" Target="../media/image509.png"/><Relationship Id="rId32" Type="http://schemas.openxmlformats.org/officeDocument/2006/relationships/customXml" Target="../ink/ink526.xml"/><Relationship Id="rId53" Type="http://schemas.openxmlformats.org/officeDocument/2006/relationships/image" Target="../media/image529.png"/><Relationship Id="rId74" Type="http://schemas.openxmlformats.org/officeDocument/2006/relationships/customXml" Target="../ink/ink547.xml"/><Relationship Id="rId128" Type="http://schemas.openxmlformats.org/officeDocument/2006/relationships/customXml" Target="../ink/ink574.xml"/><Relationship Id="rId149" Type="http://schemas.openxmlformats.org/officeDocument/2006/relationships/image" Target="../media/image577.png"/><Relationship Id="rId5" Type="http://schemas.openxmlformats.org/officeDocument/2006/relationships/image" Target="../media/image506.png"/><Relationship Id="rId95" Type="http://schemas.openxmlformats.org/officeDocument/2006/relationships/image" Target="../media/image550.png"/><Relationship Id="rId160" Type="http://schemas.openxmlformats.org/officeDocument/2006/relationships/customXml" Target="../ink/ink590.xml"/><Relationship Id="rId181" Type="http://schemas.openxmlformats.org/officeDocument/2006/relationships/customXml" Target="../ink/ink601.xml"/><Relationship Id="rId22" Type="http://schemas.openxmlformats.org/officeDocument/2006/relationships/customXml" Target="../ink/ink521.xml"/><Relationship Id="rId43" Type="http://schemas.openxmlformats.org/officeDocument/2006/relationships/image" Target="../media/image525.png"/><Relationship Id="rId64" Type="http://schemas.openxmlformats.org/officeDocument/2006/relationships/customXml" Target="../ink/ink542.xml"/><Relationship Id="rId118" Type="http://schemas.openxmlformats.org/officeDocument/2006/relationships/customXml" Target="../ink/ink569.xml"/><Relationship Id="rId139" Type="http://schemas.openxmlformats.org/officeDocument/2006/relationships/image" Target="../media/image572.png"/><Relationship Id="rId85" Type="http://schemas.openxmlformats.org/officeDocument/2006/relationships/image" Target="../media/image545.png"/><Relationship Id="rId150" Type="http://schemas.openxmlformats.org/officeDocument/2006/relationships/customXml" Target="../ink/ink585.xml"/><Relationship Id="rId171" Type="http://schemas.openxmlformats.org/officeDocument/2006/relationships/image" Target="../media/image588.png"/><Relationship Id="rId12" Type="http://schemas.openxmlformats.org/officeDocument/2006/relationships/customXml" Target="../ink/ink516.xml"/><Relationship Id="rId33" Type="http://schemas.openxmlformats.org/officeDocument/2006/relationships/image" Target="../media/image520.png"/><Relationship Id="rId108" Type="http://schemas.openxmlformats.org/officeDocument/2006/relationships/customXml" Target="../ink/ink564.xml"/><Relationship Id="rId129" Type="http://schemas.openxmlformats.org/officeDocument/2006/relationships/image" Target="../media/image567.png"/><Relationship Id="rId54" Type="http://schemas.openxmlformats.org/officeDocument/2006/relationships/customXml" Target="../ink/ink537.xml"/><Relationship Id="rId75" Type="http://schemas.openxmlformats.org/officeDocument/2006/relationships/image" Target="../media/image540.png"/><Relationship Id="rId96" Type="http://schemas.openxmlformats.org/officeDocument/2006/relationships/customXml" Target="../ink/ink558.xml"/><Relationship Id="rId140" Type="http://schemas.openxmlformats.org/officeDocument/2006/relationships/customXml" Target="../ink/ink580.xml"/><Relationship Id="rId161" Type="http://schemas.openxmlformats.org/officeDocument/2006/relationships/image" Target="../media/image583.png"/><Relationship Id="rId182" Type="http://schemas.openxmlformats.org/officeDocument/2006/relationships/image" Target="../media/image593.png"/><Relationship Id="rId6" Type="http://schemas.openxmlformats.org/officeDocument/2006/relationships/customXml" Target="../ink/ink513.xml"/><Relationship Id="rId23" Type="http://schemas.openxmlformats.org/officeDocument/2006/relationships/image" Target="../media/image515.png"/><Relationship Id="rId119" Type="http://schemas.openxmlformats.org/officeDocument/2006/relationships/image" Target="../media/image562.png"/><Relationship Id="rId44" Type="http://schemas.openxmlformats.org/officeDocument/2006/relationships/customXml" Target="../ink/ink532.xml"/><Relationship Id="rId60" Type="http://schemas.openxmlformats.org/officeDocument/2006/relationships/customXml" Target="../ink/ink540.xml"/><Relationship Id="rId65" Type="http://schemas.openxmlformats.org/officeDocument/2006/relationships/image" Target="../media/image535.png"/><Relationship Id="rId81" Type="http://schemas.openxmlformats.org/officeDocument/2006/relationships/image" Target="../media/image543.png"/><Relationship Id="rId86" Type="http://schemas.openxmlformats.org/officeDocument/2006/relationships/customXml" Target="../ink/ink553.xml"/><Relationship Id="rId130" Type="http://schemas.openxmlformats.org/officeDocument/2006/relationships/customXml" Target="../ink/ink575.xml"/><Relationship Id="rId135" Type="http://schemas.openxmlformats.org/officeDocument/2006/relationships/image" Target="../media/image570.png"/><Relationship Id="rId151" Type="http://schemas.openxmlformats.org/officeDocument/2006/relationships/image" Target="../media/image578.png"/><Relationship Id="rId156" Type="http://schemas.openxmlformats.org/officeDocument/2006/relationships/customXml" Target="../ink/ink588.xml"/><Relationship Id="rId177" Type="http://schemas.openxmlformats.org/officeDocument/2006/relationships/image" Target="../media/image591.png"/><Relationship Id="rId172" Type="http://schemas.openxmlformats.org/officeDocument/2006/relationships/customXml" Target="../ink/ink596.xml"/><Relationship Id="rId13" Type="http://schemas.openxmlformats.org/officeDocument/2006/relationships/image" Target="../media/image510.png"/><Relationship Id="rId18" Type="http://schemas.openxmlformats.org/officeDocument/2006/relationships/customXml" Target="../ink/ink519.xml"/><Relationship Id="rId39" Type="http://schemas.openxmlformats.org/officeDocument/2006/relationships/image" Target="../media/image523.png"/><Relationship Id="rId109" Type="http://schemas.openxmlformats.org/officeDocument/2006/relationships/image" Target="../media/image557.png"/><Relationship Id="rId34" Type="http://schemas.openxmlformats.org/officeDocument/2006/relationships/customXml" Target="../ink/ink527.xml"/><Relationship Id="rId50" Type="http://schemas.openxmlformats.org/officeDocument/2006/relationships/customXml" Target="../ink/ink535.xml"/><Relationship Id="rId55" Type="http://schemas.openxmlformats.org/officeDocument/2006/relationships/image" Target="../media/image530.png"/><Relationship Id="rId76" Type="http://schemas.openxmlformats.org/officeDocument/2006/relationships/customXml" Target="../ink/ink548.xml"/><Relationship Id="rId97" Type="http://schemas.openxmlformats.org/officeDocument/2006/relationships/image" Target="../media/image551.png"/><Relationship Id="rId104" Type="http://schemas.openxmlformats.org/officeDocument/2006/relationships/customXml" Target="../ink/ink562.xml"/><Relationship Id="rId120" Type="http://schemas.openxmlformats.org/officeDocument/2006/relationships/customXml" Target="../ink/ink570.xml"/><Relationship Id="rId125" Type="http://schemas.openxmlformats.org/officeDocument/2006/relationships/image" Target="../media/image565.png"/><Relationship Id="rId141" Type="http://schemas.openxmlformats.org/officeDocument/2006/relationships/image" Target="../media/image573.png"/><Relationship Id="rId146" Type="http://schemas.openxmlformats.org/officeDocument/2006/relationships/customXml" Target="../ink/ink583.xml"/><Relationship Id="rId167" Type="http://schemas.openxmlformats.org/officeDocument/2006/relationships/image" Target="../media/image586.png"/><Relationship Id="rId7" Type="http://schemas.openxmlformats.org/officeDocument/2006/relationships/image" Target="../media/image507.png"/><Relationship Id="rId71" Type="http://schemas.openxmlformats.org/officeDocument/2006/relationships/image" Target="../media/image538.png"/><Relationship Id="rId92" Type="http://schemas.openxmlformats.org/officeDocument/2006/relationships/customXml" Target="../ink/ink556.xml"/><Relationship Id="rId162" Type="http://schemas.openxmlformats.org/officeDocument/2006/relationships/customXml" Target="../ink/ink591.xml"/><Relationship Id="rId2" Type="http://schemas.openxmlformats.org/officeDocument/2006/relationships/customXml" Target="../ink/ink511.xml"/><Relationship Id="rId29" Type="http://schemas.openxmlformats.org/officeDocument/2006/relationships/image" Target="../media/image518.png"/><Relationship Id="rId24" Type="http://schemas.openxmlformats.org/officeDocument/2006/relationships/customXml" Target="../ink/ink522.xml"/><Relationship Id="rId40" Type="http://schemas.openxmlformats.org/officeDocument/2006/relationships/customXml" Target="../ink/ink530.xml"/><Relationship Id="rId45" Type="http://schemas.openxmlformats.org/officeDocument/2006/relationships/image" Target="../media/image69.png"/><Relationship Id="rId66" Type="http://schemas.openxmlformats.org/officeDocument/2006/relationships/customXml" Target="../ink/ink543.xml"/><Relationship Id="rId87" Type="http://schemas.openxmlformats.org/officeDocument/2006/relationships/image" Target="../media/image546.png"/><Relationship Id="rId110" Type="http://schemas.openxmlformats.org/officeDocument/2006/relationships/customXml" Target="../ink/ink565.xml"/><Relationship Id="rId115" Type="http://schemas.openxmlformats.org/officeDocument/2006/relationships/image" Target="../media/image560.png"/><Relationship Id="rId131" Type="http://schemas.openxmlformats.org/officeDocument/2006/relationships/image" Target="../media/image568.png"/><Relationship Id="rId136" Type="http://schemas.openxmlformats.org/officeDocument/2006/relationships/customXml" Target="../ink/ink578.xml"/><Relationship Id="rId157" Type="http://schemas.openxmlformats.org/officeDocument/2006/relationships/image" Target="../media/image581.png"/><Relationship Id="rId178" Type="http://schemas.openxmlformats.org/officeDocument/2006/relationships/customXml" Target="../ink/ink599.xml"/><Relationship Id="rId61" Type="http://schemas.openxmlformats.org/officeDocument/2006/relationships/image" Target="../media/image533.png"/><Relationship Id="rId82" Type="http://schemas.openxmlformats.org/officeDocument/2006/relationships/customXml" Target="../ink/ink551.xml"/><Relationship Id="rId152" Type="http://schemas.openxmlformats.org/officeDocument/2006/relationships/customXml" Target="../ink/ink586.xml"/><Relationship Id="rId173" Type="http://schemas.openxmlformats.org/officeDocument/2006/relationships/image" Target="../media/image589.png"/><Relationship Id="rId19" Type="http://schemas.openxmlformats.org/officeDocument/2006/relationships/image" Target="../media/image513.png"/><Relationship Id="rId14" Type="http://schemas.openxmlformats.org/officeDocument/2006/relationships/customXml" Target="../ink/ink517.xml"/><Relationship Id="rId30" Type="http://schemas.openxmlformats.org/officeDocument/2006/relationships/customXml" Target="../ink/ink525.xml"/><Relationship Id="rId35" Type="http://schemas.openxmlformats.org/officeDocument/2006/relationships/image" Target="../media/image521.png"/><Relationship Id="rId56" Type="http://schemas.openxmlformats.org/officeDocument/2006/relationships/customXml" Target="../ink/ink538.xml"/><Relationship Id="rId77" Type="http://schemas.openxmlformats.org/officeDocument/2006/relationships/image" Target="../media/image541.png"/><Relationship Id="rId100" Type="http://schemas.openxmlformats.org/officeDocument/2006/relationships/customXml" Target="../ink/ink560.xml"/><Relationship Id="rId105" Type="http://schemas.openxmlformats.org/officeDocument/2006/relationships/image" Target="../media/image555.png"/><Relationship Id="rId126" Type="http://schemas.openxmlformats.org/officeDocument/2006/relationships/customXml" Target="../ink/ink573.xml"/><Relationship Id="rId147" Type="http://schemas.openxmlformats.org/officeDocument/2006/relationships/image" Target="../media/image576.png"/><Relationship Id="rId168" Type="http://schemas.openxmlformats.org/officeDocument/2006/relationships/customXml" Target="../ink/ink594.xml"/><Relationship Id="rId8" Type="http://schemas.openxmlformats.org/officeDocument/2006/relationships/customXml" Target="../ink/ink514.xml"/><Relationship Id="rId51" Type="http://schemas.openxmlformats.org/officeDocument/2006/relationships/image" Target="../media/image528.png"/><Relationship Id="rId72" Type="http://schemas.openxmlformats.org/officeDocument/2006/relationships/customXml" Target="../ink/ink546.xml"/><Relationship Id="rId93" Type="http://schemas.openxmlformats.org/officeDocument/2006/relationships/image" Target="../media/image549.png"/><Relationship Id="rId98" Type="http://schemas.openxmlformats.org/officeDocument/2006/relationships/customXml" Target="../ink/ink559.xml"/><Relationship Id="rId121" Type="http://schemas.openxmlformats.org/officeDocument/2006/relationships/image" Target="../media/image563.png"/><Relationship Id="rId142" Type="http://schemas.openxmlformats.org/officeDocument/2006/relationships/customXml" Target="../ink/ink581.xml"/><Relationship Id="rId163" Type="http://schemas.openxmlformats.org/officeDocument/2006/relationships/image" Target="../media/image584.png"/><Relationship Id="rId3" Type="http://schemas.openxmlformats.org/officeDocument/2006/relationships/image" Target="../media/image505.png"/><Relationship Id="rId25" Type="http://schemas.openxmlformats.org/officeDocument/2006/relationships/image" Target="../media/image516.png"/><Relationship Id="rId46" Type="http://schemas.openxmlformats.org/officeDocument/2006/relationships/customXml" Target="../ink/ink533.xml"/><Relationship Id="rId67" Type="http://schemas.openxmlformats.org/officeDocument/2006/relationships/image" Target="../media/image536.png"/><Relationship Id="rId116" Type="http://schemas.openxmlformats.org/officeDocument/2006/relationships/customXml" Target="../ink/ink568.xml"/><Relationship Id="rId137" Type="http://schemas.openxmlformats.org/officeDocument/2006/relationships/image" Target="../media/image571.png"/><Relationship Id="rId158" Type="http://schemas.openxmlformats.org/officeDocument/2006/relationships/customXml" Target="../ink/ink589.xml"/><Relationship Id="rId20" Type="http://schemas.openxmlformats.org/officeDocument/2006/relationships/customXml" Target="../ink/ink520.xml"/><Relationship Id="rId41" Type="http://schemas.openxmlformats.org/officeDocument/2006/relationships/image" Target="../media/image524.png"/><Relationship Id="rId62" Type="http://schemas.openxmlformats.org/officeDocument/2006/relationships/customXml" Target="../ink/ink541.xml"/><Relationship Id="rId83" Type="http://schemas.openxmlformats.org/officeDocument/2006/relationships/image" Target="../media/image544.png"/><Relationship Id="rId88" Type="http://schemas.openxmlformats.org/officeDocument/2006/relationships/customXml" Target="../ink/ink554.xml"/><Relationship Id="rId111" Type="http://schemas.openxmlformats.org/officeDocument/2006/relationships/image" Target="../media/image558.png"/><Relationship Id="rId132" Type="http://schemas.openxmlformats.org/officeDocument/2006/relationships/customXml" Target="../ink/ink576.xml"/><Relationship Id="rId153" Type="http://schemas.openxmlformats.org/officeDocument/2006/relationships/image" Target="../media/image579.png"/><Relationship Id="rId174" Type="http://schemas.openxmlformats.org/officeDocument/2006/relationships/customXml" Target="../ink/ink597.xml"/><Relationship Id="rId179" Type="http://schemas.openxmlformats.org/officeDocument/2006/relationships/customXml" Target="../ink/ink600.xml"/><Relationship Id="rId15" Type="http://schemas.openxmlformats.org/officeDocument/2006/relationships/image" Target="../media/image511.png"/><Relationship Id="rId36" Type="http://schemas.openxmlformats.org/officeDocument/2006/relationships/customXml" Target="../ink/ink528.xml"/><Relationship Id="rId57" Type="http://schemas.openxmlformats.org/officeDocument/2006/relationships/image" Target="../media/image531.png"/><Relationship Id="rId106" Type="http://schemas.openxmlformats.org/officeDocument/2006/relationships/customXml" Target="../ink/ink563.xml"/><Relationship Id="rId127" Type="http://schemas.openxmlformats.org/officeDocument/2006/relationships/image" Target="../media/image566.png"/><Relationship Id="rId10" Type="http://schemas.openxmlformats.org/officeDocument/2006/relationships/customXml" Target="../ink/ink515.xml"/><Relationship Id="rId31" Type="http://schemas.openxmlformats.org/officeDocument/2006/relationships/image" Target="../media/image519.png"/><Relationship Id="rId52" Type="http://schemas.openxmlformats.org/officeDocument/2006/relationships/customXml" Target="../ink/ink536.xml"/><Relationship Id="rId73" Type="http://schemas.openxmlformats.org/officeDocument/2006/relationships/image" Target="../media/image539.png"/><Relationship Id="rId78" Type="http://schemas.openxmlformats.org/officeDocument/2006/relationships/customXml" Target="../ink/ink549.xml"/><Relationship Id="rId94" Type="http://schemas.openxmlformats.org/officeDocument/2006/relationships/customXml" Target="../ink/ink557.xml"/><Relationship Id="rId99" Type="http://schemas.openxmlformats.org/officeDocument/2006/relationships/image" Target="../media/image552.png"/><Relationship Id="rId101" Type="http://schemas.openxmlformats.org/officeDocument/2006/relationships/image" Target="../media/image553.png"/><Relationship Id="rId122" Type="http://schemas.openxmlformats.org/officeDocument/2006/relationships/customXml" Target="../ink/ink571.xml"/><Relationship Id="rId143" Type="http://schemas.openxmlformats.org/officeDocument/2006/relationships/image" Target="../media/image574.png"/><Relationship Id="rId148" Type="http://schemas.openxmlformats.org/officeDocument/2006/relationships/customXml" Target="../ink/ink584.xml"/><Relationship Id="rId164" Type="http://schemas.openxmlformats.org/officeDocument/2006/relationships/customXml" Target="../ink/ink592.xml"/><Relationship Id="rId169" Type="http://schemas.openxmlformats.org/officeDocument/2006/relationships/image" Target="../media/image587.png"/><Relationship Id="rId4" Type="http://schemas.openxmlformats.org/officeDocument/2006/relationships/customXml" Target="../ink/ink512.xml"/><Relationship Id="rId9" Type="http://schemas.openxmlformats.org/officeDocument/2006/relationships/image" Target="../media/image508.png"/><Relationship Id="rId180" Type="http://schemas.openxmlformats.org/officeDocument/2006/relationships/image" Target="../media/image592.png"/><Relationship Id="rId26" Type="http://schemas.openxmlformats.org/officeDocument/2006/relationships/customXml" Target="../ink/ink523.xml"/><Relationship Id="rId47" Type="http://schemas.openxmlformats.org/officeDocument/2006/relationships/image" Target="../media/image526.png"/><Relationship Id="rId68" Type="http://schemas.openxmlformats.org/officeDocument/2006/relationships/customXml" Target="../ink/ink544.xml"/><Relationship Id="rId89" Type="http://schemas.openxmlformats.org/officeDocument/2006/relationships/image" Target="../media/image547.png"/><Relationship Id="rId112" Type="http://schemas.openxmlformats.org/officeDocument/2006/relationships/customXml" Target="../ink/ink566.xml"/><Relationship Id="rId133" Type="http://schemas.openxmlformats.org/officeDocument/2006/relationships/image" Target="../media/image569.png"/><Relationship Id="rId154" Type="http://schemas.openxmlformats.org/officeDocument/2006/relationships/customXml" Target="../ink/ink587.xml"/><Relationship Id="rId175" Type="http://schemas.openxmlformats.org/officeDocument/2006/relationships/image" Target="../media/image590.png"/><Relationship Id="rId16" Type="http://schemas.openxmlformats.org/officeDocument/2006/relationships/customXml" Target="../ink/ink518.xml"/><Relationship Id="rId37" Type="http://schemas.openxmlformats.org/officeDocument/2006/relationships/image" Target="../media/image522.png"/><Relationship Id="rId58" Type="http://schemas.openxmlformats.org/officeDocument/2006/relationships/customXml" Target="../ink/ink539.xml"/><Relationship Id="rId79" Type="http://schemas.openxmlformats.org/officeDocument/2006/relationships/image" Target="../media/image542.png"/><Relationship Id="rId102" Type="http://schemas.openxmlformats.org/officeDocument/2006/relationships/customXml" Target="../ink/ink561.xml"/><Relationship Id="rId123" Type="http://schemas.openxmlformats.org/officeDocument/2006/relationships/image" Target="../media/image564.png"/><Relationship Id="rId144" Type="http://schemas.openxmlformats.org/officeDocument/2006/relationships/customXml" Target="../ink/ink582.xml"/><Relationship Id="rId90" Type="http://schemas.openxmlformats.org/officeDocument/2006/relationships/customXml" Target="../ink/ink555.xml"/><Relationship Id="rId165" Type="http://schemas.openxmlformats.org/officeDocument/2006/relationships/image" Target="../media/image585.png"/><Relationship Id="rId27" Type="http://schemas.openxmlformats.org/officeDocument/2006/relationships/image" Target="../media/image517.png"/><Relationship Id="rId48" Type="http://schemas.openxmlformats.org/officeDocument/2006/relationships/customXml" Target="../ink/ink534.xml"/><Relationship Id="rId69" Type="http://schemas.openxmlformats.org/officeDocument/2006/relationships/image" Target="../media/image537.png"/><Relationship Id="rId113" Type="http://schemas.openxmlformats.org/officeDocument/2006/relationships/image" Target="../media/image559.png"/><Relationship Id="rId134" Type="http://schemas.openxmlformats.org/officeDocument/2006/relationships/customXml" Target="../ink/ink577.xml"/><Relationship Id="rId80" Type="http://schemas.openxmlformats.org/officeDocument/2006/relationships/customXml" Target="../ink/ink550.xml"/><Relationship Id="rId155" Type="http://schemas.openxmlformats.org/officeDocument/2006/relationships/image" Target="../media/image580.png"/><Relationship Id="rId176" Type="http://schemas.openxmlformats.org/officeDocument/2006/relationships/customXml" Target="../ink/ink598.xml"/><Relationship Id="rId17" Type="http://schemas.openxmlformats.org/officeDocument/2006/relationships/image" Target="../media/image512.png"/><Relationship Id="rId38" Type="http://schemas.openxmlformats.org/officeDocument/2006/relationships/customXml" Target="../ink/ink529.xml"/><Relationship Id="rId59" Type="http://schemas.openxmlformats.org/officeDocument/2006/relationships/image" Target="../media/image532.png"/><Relationship Id="rId103" Type="http://schemas.openxmlformats.org/officeDocument/2006/relationships/image" Target="../media/image554.png"/><Relationship Id="rId124" Type="http://schemas.openxmlformats.org/officeDocument/2006/relationships/customXml" Target="../ink/ink572.xml"/><Relationship Id="rId70" Type="http://schemas.openxmlformats.org/officeDocument/2006/relationships/customXml" Target="../ink/ink545.xml"/><Relationship Id="rId91" Type="http://schemas.openxmlformats.org/officeDocument/2006/relationships/image" Target="../media/image548.png"/><Relationship Id="rId145" Type="http://schemas.openxmlformats.org/officeDocument/2006/relationships/image" Target="../media/image575.png"/><Relationship Id="rId166" Type="http://schemas.openxmlformats.org/officeDocument/2006/relationships/customXml" Target="../ink/ink593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524.xml"/><Relationship Id="rId49" Type="http://schemas.openxmlformats.org/officeDocument/2006/relationships/image" Target="../media/image527.png"/><Relationship Id="rId114" Type="http://schemas.openxmlformats.org/officeDocument/2006/relationships/customXml" Target="../ink/ink567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60.xml"/><Relationship Id="rId21" Type="http://schemas.openxmlformats.org/officeDocument/2006/relationships/image" Target="../media/image603.png"/><Relationship Id="rId42" Type="http://schemas.openxmlformats.org/officeDocument/2006/relationships/customXml" Target="../ink/ink622.xml"/><Relationship Id="rId63" Type="http://schemas.openxmlformats.org/officeDocument/2006/relationships/customXml" Target="../ink/ink633.xml"/><Relationship Id="rId84" Type="http://schemas.openxmlformats.org/officeDocument/2006/relationships/image" Target="../media/image633.png"/><Relationship Id="rId138" Type="http://schemas.openxmlformats.org/officeDocument/2006/relationships/image" Target="../media/image660.png"/><Relationship Id="rId159" Type="http://schemas.openxmlformats.org/officeDocument/2006/relationships/image" Target="../media/image670.png"/><Relationship Id="rId170" Type="http://schemas.openxmlformats.org/officeDocument/2006/relationships/customXml" Target="../ink/ink687.xml"/><Relationship Id="rId107" Type="http://schemas.openxmlformats.org/officeDocument/2006/relationships/customXml" Target="../ink/ink655.xml"/><Relationship Id="rId11" Type="http://schemas.openxmlformats.org/officeDocument/2006/relationships/image" Target="../media/image598.png"/><Relationship Id="rId32" Type="http://schemas.openxmlformats.org/officeDocument/2006/relationships/customXml" Target="../ink/ink617.xml"/><Relationship Id="rId53" Type="http://schemas.openxmlformats.org/officeDocument/2006/relationships/image" Target="../media/image618.png"/><Relationship Id="rId74" Type="http://schemas.openxmlformats.org/officeDocument/2006/relationships/image" Target="../media/image628.png"/><Relationship Id="rId128" Type="http://schemas.openxmlformats.org/officeDocument/2006/relationships/image" Target="../media/image655.png"/><Relationship Id="rId149" Type="http://schemas.openxmlformats.org/officeDocument/2006/relationships/image" Target="../media/image665.png"/><Relationship Id="rId5" Type="http://schemas.openxmlformats.org/officeDocument/2006/relationships/image" Target="../media/image595.png"/><Relationship Id="rId95" Type="http://schemas.openxmlformats.org/officeDocument/2006/relationships/customXml" Target="../ink/ink649.xml"/><Relationship Id="rId160" Type="http://schemas.openxmlformats.org/officeDocument/2006/relationships/customXml" Target="../ink/ink682.xml"/><Relationship Id="rId181" Type="http://schemas.openxmlformats.org/officeDocument/2006/relationships/image" Target="../media/image681.png"/><Relationship Id="rId22" Type="http://schemas.openxmlformats.org/officeDocument/2006/relationships/customXml" Target="../ink/ink612.xml"/><Relationship Id="rId43" Type="http://schemas.openxmlformats.org/officeDocument/2006/relationships/image" Target="../media/image613.png"/><Relationship Id="rId64" Type="http://schemas.openxmlformats.org/officeDocument/2006/relationships/image" Target="../media/image623.png"/><Relationship Id="rId118" Type="http://schemas.openxmlformats.org/officeDocument/2006/relationships/image" Target="../media/image650.png"/><Relationship Id="rId139" Type="http://schemas.openxmlformats.org/officeDocument/2006/relationships/customXml" Target="../ink/ink671.xml"/><Relationship Id="rId85" Type="http://schemas.openxmlformats.org/officeDocument/2006/relationships/customXml" Target="../ink/ink644.xml"/><Relationship Id="rId150" Type="http://schemas.openxmlformats.org/officeDocument/2006/relationships/customXml" Target="../ink/ink677.xml"/><Relationship Id="rId171" Type="http://schemas.openxmlformats.org/officeDocument/2006/relationships/image" Target="../media/image676.png"/><Relationship Id="rId12" Type="http://schemas.openxmlformats.org/officeDocument/2006/relationships/customXml" Target="../ink/ink607.xml"/><Relationship Id="rId33" Type="http://schemas.openxmlformats.org/officeDocument/2006/relationships/image" Target="../media/image608.png"/><Relationship Id="rId108" Type="http://schemas.openxmlformats.org/officeDocument/2006/relationships/image" Target="../media/image645.png"/><Relationship Id="rId129" Type="http://schemas.openxmlformats.org/officeDocument/2006/relationships/customXml" Target="../ink/ink666.xml"/><Relationship Id="rId54" Type="http://schemas.openxmlformats.org/officeDocument/2006/relationships/customXml" Target="../ink/ink628.xml"/><Relationship Id="rId75" Type="http://schemas.openxmlformats.org/officeDocument/2006/relationships/customXml" Target="../ink/ink639.xml"/><Relationship Id="rId96" Type="http://schemas.openxmlformats.org/officeDocument/2006/relationships/image" Target="../media/image639.png"/><Relationship Id="rId140" Type="http://schemas.openxmlformats.org/officeDocument/2006/relationships/image" Target="../media/image661.png"/><Relationship Id="rId161" Type="http://schemas.openxmlformats.org/officeDocument/2006/relationships/image" Target="../media/image671.png"/><Relationship Id="rId182" Type="http://schemas.openxmlformats.org/officeDocument/2006/relationships/customXml" Target="../ink/ink693.xml"/><Relationship Id="rId6" Type="http://schemas.openxmlformats.org/officeDocument/2006/relationships/customXml" Target="../ink/ink604.xml"/><Relationship Id="rId23" Type="http://schemas.openxmlformats.org/officeDocument/2006/relationships/image" Target="../media/image604.png"/><Relationship Id="rId119" Type="http://schemas.openxmlformats.org/officeDocument/2006/relationships/customXml" Target="../ink/ink661.xml"/><Relationship Id="rId44" Type="http://schemas.openxmlformats.org/officeDocument/2006/relationships/customXml" Target="../ink/ink623.xml"/><Relationship Id="rId65" Type="http://schemas.openxmlformats.org/officeDocument/2006/relationships/customXml" Target="../ink/ink634.xml"/><Relationship Id="rId86" Type="http://schemas.openxmlformats.org/officeDocument/2006/relationships/image" Target="../media/image634.png"/><Relationship Id="rId130" Type="http://schemas.openxmlformats.org/officeDocument/2006/relationships/image" Target="../media/image656.png"/><Relationship Id="rId151" Type="http://schemas.openxmlformats.org/officeDocument/2006/relationships/image" Target="../media/image666.png"/><Relationship Id="rId172" Type="http://schemas.openxmlformats.org/officeDocument/2006/relationships/customXml" Target="../ink/ink688.xml"/><Relationship Id="rId13" Type="http://schemas.openxmlformats.org/officeDocument/2006/relationships/image" Target="../media/image599.png"/><Relationship Id="rId18" Type="http://schemas.openxmlformats.org/officeDocument/2006/relationships/customXml" Target="../ink/ink610.xml"/><Relationship Id="rId39" Type="http://schemas.openxmlformats.org/officeDocument/2006/relationships/image" Target="../media/image611.png"/><Relationship Id="rId109" Type="http://schemas.openxmlformats.org/officeDocument/2006/relationships/customXml" Target="../ink/ink656.xml"/><Relationship Id="rId34" Type="http://schemas.openxmlformats.org/officeDocument/2006/relationships/customXml" Target="../ink/ink618.xml"/><Relationship Id="rId50" Type="http://schemas.openxmlformats.org/officeDocument/2006/relationships/customXml" Target="../ink/ink626.xml"/><Relationship Id="rId55" Type="http://schemas.openxmlformats.org/officeDocument/2006/relationships/image" Target="../media/image619.png"/><Relationship Id="rId76" Type="http://schemas.openxmlformats.org/officeDocument/2006/relationships/image" Target="../media/image629.png"/><Relationship Id="rId97" Type="http://schemas.openxmlformats.org/officeDocument/2006/relationships/customXml" Target="../ink/ink650.xml"/><Relationship Id="rId104" Type="http://schemas.openxmlformats.org/officeDocument/2006/relationships/image" Target="../media/image643.png"/><Relationship Id="rId120" Type="http://schemas.openxmlformats.org/officeDocument/2006/relationships/image" Target="../media/image651.png"/><Relationship Id="rId125" Type="http://schemas.openxmlformats.org/officeDocument/2006/relationships/customXml" Target="../ink/ink664.xml"/><Relationship Id="rId141" Type="http://schemas.openxmlformats.org/officeDocument/2006/relationships/customXml" Target="../ink/ink672.xml"/><Relationship Id="rId146" Type="http://schemas.openxmlformats.org/officeDocument/2006/relationships/image" Target="../media/image664.png"/><Relationship Id="rId167" Type="http://schemas.openxmlformats.org/officeDocument/2006/relationships/image" Target="../media/image674.png"/><Relationship Id="rId7" Type="http://schemas.openxmlformats.org/officeDocument/2006/relationships/image" Target="../media/image596.png"/><Relationship Id="rId71" Type="http://schemas.openxmlformats.org/officeDocument/2006/relationships/customXml" Target="../ink/ink637.xml"/><Relationship Id="rId92" Type="http://schemas.openxmlformats.org/officeDocument/2006/relationships/image" Target="../media/image637.png"/><Relationship Id="rId162" Type="http://schemas.openxmlformats.org/officeDocument/2006/relationships/customXml" Target="../ink/ink683.xml"/><Relationship Id="rId183" Type="http://schemas.openxmlformats.org/officeDocument/2006/relationships/image" Target="../media/image682.png"/><Relationship Id="rId2" Type="http://schemas.openxmlformats.org/officeDocument/2006/relationships/customXml" Target="../ink/ink602.xml"/><Relationship Id="rId29" Type="http://schemas.openxmlformats.org/officeDocument/2006/relationships/image" Target="../media/image69.png"/><Relationship Id="rId24" Type="http://schemas.openxmlformats.org/officeDocument/2006/relationships/customXml" Target="../ink/ink613.xml"/><Relationship Id="rId40" Type="http://schemas.openxmlformats.org/officeDocument/2006/relationships/customXml" Target="../ink/ink621.xml"/><Relationship Id="rId45" Type="http://schemas.openxmlformats.org/officeDocument/2006/relationships/image" Target="../media/image614.png"/><Relationship Id="rId66" Type="http://schemas.openxmlformats.org/officeDocument/2006/relationships/image" Target="../media/image624.png"/><Relationship Id="rId87" Type="http://schemas.openxmlformats.org/officeDocument/2006/relationships/customXml" Target="../ink/ink645.xml"/><Relationship Id="rId110" Type="http://schemas.openxmlformats.org/officeDocument/2006/relationships/image" Target="../media/image646.png"/><Relationship Id="rId115" Type="http://schemas.openxmlformats.org/officeDocument/2006/relationships/customXml" Target="../ink/ink659.xml"/><Relationship Id="rId131" Type="http://schemas.openxmlformats.org/officeDocument/2006/relationships/customXml" Target="../ink/ink667.xml"/><Relationship Id="rId136" Type="http://schemas.openxmlformats.org/officeDocument/2006/relationships/image" Target="../media/image659.png"/><Relationship Id="rId157" Type="http://schemas.openxmlformats.org/officeDocument/2006/relationships/image" Target="../media/image669.png"/><Relationship Id="rId178" Type="http://schemas.openxmlformats.org/officeDocument/2006/relationships/customXml" Target="../ink/ink691.xml"/><Relationship Id="rId61" Type="http://schemas.openxmlformats.org/officeDocument/2006/relationships/customXml" Target="../ink/ink632.xml"/><Relationship Id="rId82" Type="http://schemas.openxmlformats.org/officeDocument/2006/relationships/image" Target="../media/image632.png"/><Relationship Id="rId152" Type="http://schemas.openxmlformats.org/officeDocument/2006/relationships/customXml" Target="../ink/ink678.xml"/><Relationship Id="rId173" Type="http://schemas.openxmlformats.org/officeDocument/2006/relationships/image" Target="../media/image677.png"/><Relationship Id="rId19" Type="http://schemas.openxmlformats.org/officeDocument/2006/relationships/image" Target="../media/image602.png"/><Relationship Id="rId14" Type="http://schemas.openxmlformats.org/officeDocument/2006/relationships/customXml" Target="../ink/ink608.xml"/><Relationship Id="rId30" Type="http://schemas.openxmlformats.org/officeDocument/2006/relationships/customXml" Target="../ink/ink616.xml"/><Relationship Id="rId35" Type="http://schemas.openxmlformats.org/officeDocument/2006/relationships/image" Target="../media/image609.png"/><Relationship Id="rId56" Type="http://schemas.openxmlformats.org/officeDocument/2006/relationships/customXml" Target="../ink/ink629.xml"/><Relationship Id="rId77" Type="http://schemas.openxmlformats.org/officeDocument/2006/relationships/customXml" Target="../ink/ink640.xml"/><Relationship Id="rId100" Type="http://schemas.openxmlformats.org/officeDocument/2006/relationships/image" Target="../media/image641.png"/><Relationship Id="rId105" Type="http://schemas.openxmlformats.org/officeDocument/2006/relationships/customXml" Target="../ink/ink654.xml"/><Relationship Id="rId126" Type="http://schemas.openxmlformats.org/officeDocument/2006/relationships/image" Target="../media/image654.png"/><Relationship Id="rId147" Type="http://schemas.openxmlformats.org/officeDocument/2006/relationships/customXml" Target="../ink/ink675.xml"/><Relationship Id="rId168" Type="http://schemas.openxmlformats.org/officeDocument/2006/relationships/customXml" Target="../ink/ink686.xml"/><Relationship Id="rId8" Type="http://schemas.openxmlformats.org/officeDocument/2006/relationships/customXml" Target="../ink/ink605.xml"/><Relationship Id="rId51" Type="http://schemas.openxmlformats.org/officeDocument/2006/relationships/image" Target="../media/image617.png"/><Relationship Id="rId72" Type="http://schemas.openxmlformats.org/officeDocument/2006/relationships/image" Target="../media/image627.png"/><Relationship Id="rId93" Type="http://schemas.openxmlformats.org/officeDocument/2006/relationships/customXml" Target="../ink/ink648.xml"/><Relationship Id="rId98" Type="http://schemas.openxmlformats.org/officeDocument/2006/relationships/image" Target="../media/image640.png"/><Relationship Id="rId121" Type="http://schemas.openxmlformats.org/officeDocument/2006/relationships/customXml" Target="../ink/ink662.xml"/><Relationship Id="rId142" Type="http://schemas.openxmlformats.org/officeDocument/2006/relationships/image" Target="../media/image662.png"/><Relationship Id="rId163" Type="http://schemas.openxmlformats.org/officeDocument/2006/relationships/image" Target="../media/image672.png"/><Relationship Id="rId184" Type="http://schemas.openxmlformats.org/officeDocument/2006/relationships/customXml" Target="../ink/ink694.xml"/><Relationship Id="rId3" Type="http://schemas.openxmlformats.org/officeDocument/2006/relationships/image" Target="../media/image594.png"/><Relationship Id="rId25" Type="http://schemas.openxmlformats.org/officeDocument/2006/relationships/image" Target="../media/image605.png"/><Relationship Id="rId46" Type="http://schemas.openxmlformats.org/officeDocument/2006/relationships/customXml" Target="../ink/ink624.xml"/><Relationship Id="rId67" Type="http://schemas.openxmlformats.org/officeDocument/2006/relationships/customXml" Target="../ink/ink635.xml"/><Relationship Id="rId116" Type="http://schemas.openxmlformats.org/officeDocument/2006/relationships/image" Target="../media/image649.png"/><Relationship Id="rId137" Type="http://schemas.openxmlformats.org/officeDocument/2006/relationships/customXml" Target="../ink/ink670.xml"/><Relationship Id="rId158" Type="http://schemas.openxmlformats.org/officeDocument/2006/relationships/customXml" Target="../ink/ink681.xml"/><Relationship Id="rId20" Type="http://schemas.openxmlformats.org/officeDocument/2006/relationships/customXml" Target="../ink/ink611.xml"/><Relationship Id="rId41" Type="http://schemas.openxmlformats.org/officeDocument/2006/relationships/image" Target="../media/image612.png"/><Relationship Id="rId62" Type="http://schemas.openxmlformats.org/officeDocument/2006/relationships/image" Target="../media/image622.png"/><Relationship Id="rId83" Type="http://schemas.openxmlformats.org/officeDocument/2006/relationships/customXml" Target="../ink/ink643.xml"/><Relationship Id="rId88" Type="http://schemas.openxmlformats.org/officeDocument/2006/relationships/image" Target="../media/image635.png"/><Relationship Id="rId111" Type="http://schemas.openxmlformats.org/officeDocument/2006/relationships/customXml" Target="../ink/ink657.xml"/><Relationship Id="rId132" Type="http://schemas.openxmlformats.org/officeDocument/2006/relationships/image" Target="../media/image657.png"/><Relationship Id="rId153" Type="http://schemas.openxmlformats.org/officeDocument/2006/relationships/image" Target="../media/image667.png"/><Relationship Id="rId174" Type="http://schemas.openxmlformats.org/officeDocument/2006/relationships/customXml" Target="../ink/ink689.xml"/><Relationship Id="rId179" Type="http://schemas.openxmlformats.org/officeDocument/2006/relationships/image" Target="../media/image680.png"/><Relationship Id="rId15" Type="http://schemas.openxmlformats.org/officeDocument/2006/relationships/image" Target="../media/image600.png"/><Relationship Id="rId36" Type="http://schemas.openxmlformats.org/officeDocument/2006/relationships/customXml" Target="../ink/ink619.xml"/><Relationship Id="rId57" Type="http://schemas.openxmlformats.org/officeDocument/2006/relationships/customXml" Target="../ink/ink630.xml"/><Relationship Id="rId106" Type="http://schemas.openxmlformats.org/officeDocument/2006/relationships/image" Target="../media/image644.png"/><Relationship Id="rId127" Type="http://schemas.openxmlformats.org/officeDocument/2006/relationships/customXml" Target="../ink/ink665.xml"/><Relationship Id="rId10" Type="http://schemas.openxmlformats.org/officeDocument/2006/relationships/customXml" Target="../ink/ink606.xml"/><Relationship Id="rId31" Type="http://schemas.openxmlformats.org/officeDocument/2006/relationships/image" Target="../media/image607.png"/><Relationship Id="rId52" Type="http://schemas.openxmlformats.org/officeDocument/2006/relationships/customXml" Target="../ink/ink627.xml"/><Relationship Id="rId73" Type="http://schemas.openxmlformats.org/officeDocument/2006/relationships/customXml" Target="../ink/ink638.xml"/><Relationship Id="rId78" Type="http://schemas.openxmlformats.org/officeDocument/2006/relationships/image" Target="../media/image630.png"/><Relationship Id="rId94" Type="http://schemas.openxmlformats.org/officeDocument/2006/relationships/image" Target="../media/image638.png"/><Relationship Id="rId99" Type="http://schemas.openxmlformats.org/officeDocument/2006/relationships/customXml" Target="../ink/ink651.xml"/><Relationship Id="rId101" Type="http://schemas.openxmlformats.org/officeDocument/2006/relationships/customXml" Target="../ink/ink652.xml"/><Relationship Id="rId122" Type="http://schemas.openxmlformats.org/officeDocument/2006/relationships/image" Target="../media/image652.png"/><Relationship Id="rId143" Type="http://schemas.openxmlformats.org/officeDocument/2006/relationships/customXml" Target="../ink/ink673.xml"/><Relationship Id="rId148" Type="http://schemas.openxmlformats.org/officeDocument/2006/relationships/customXml" Target="../ink/ink676.xml"/><Relationship Id="rId164" Type="http://schemas.openxmlformats.org/officeDocument/2006/relationships/customXml" Target="../ink/ink684.xml"/><Relationship Id="rId169" Type="http://schemas.openxmlformats.org/officeDocument/2006/relationships/image" Target="../media/image675.png"/><Relationship Id="rId185" Type="http://schemas.openxmlformats.org/officeDocument/2006/relationships/image" Target="../media/image683.png"/><Relationship Id="rId4" Type="http://schemas.openxmlformats.org/officeDocument/2006/relationships/customXml" Target="../ink/ink603.xml"/><Relationship Id="rId9" Type="http://schemas.openxmlformats.org/officeDocument/2006/relationships/image" Target="../media/image597.png"/><Relationship Id="rId180" Type="http://schemas.openxmlformats.org/officeDocument/2006/relationships/customXml" Target="../ink/ink692.xml"/><Relationship Id="rId26" Type="http://schemas.openxmlformats.org/officeDocument/2006/relationships/customXml" Target="../ink/ink614.xml"/><Relationship Id="rId47" Type="http://schemas.openxmlformats.org/officeDocument/2006/relationships/image" Target="../media/image615.png"/><Relationship Id="rId68" Type="http://schemas.openxmlformats.org/officeDocument/2006/relationships/image" Target="../media/image625.png"/><Relationship Id="rId89" Type="http://schemas.openxmlformats.org/officeDocument/2006/relationships/customXml" Target="../ink/ink646.xml"/><Relationship Id="rId112" Type="http://schemas.openxmlformats.org/officeDocument/2006/relationships/image" Target="../media/image647.png"/><Relationship Id="rId133" Type="http://schemas.openxmlformats.org/officeDocument/2006/relationships/customXml" Target="../ink/ink668.xml"/><Relationship Id="rId154" Type="http://schemas.openxmlformats.org/officeDocument/2006/relationships/customXml" Target="../ink/ink679.xml"/><Relationship Id="rId175" Type="http://schemas.openxmlformats.org/officeDocument/2006/relationships/image" Target="../media/image678.png"/><Relationship Id="rId16" Type="http://schemas.openxmlformats.org/officeDocument/2006/relationships/customXml" Target="../ink/ink609.xml"/><Relationship Id="rId37" Type="http://schemas.openxmlformats.org/officeDocument/2006/relationships/image" Target="../media/image610.png"/><Relationship Id="rId58" Type="http://schemas.openxmlformats.org/officeDocument/2006/relationships/image" Target="../media/image620.png"/><Relationship Id="rId79" Type="http://schemas.openxmlformats.org/officeDocument/2006/relationships/customXml" Target="../ink/ink641.xml"/><Relationship Id="rId102" Type="http://schemas.openxmlformats.org/officeDocument/2006/relationships/image" Target="../media/image642.png"/><Relationship Id="rId123" Type="http://schemas.openxmlformats.org/officeDocument/2006/relationships/customXml" Target="../ink/ink663.xml"/><Relationship Id="rId144" Type="http://schemas.openxmlformats.org/officeDocument/2006/relationships/image" Target="../media/image663.png"/><Relationship Id="rId90" Type="http://schemas.openxmlformats.org/officeDocument/2006/relationships/image" Target="../media/image636.png"/><Relationship Id="rId165" Type="http://schemas.openxmlformats.org/officeDocument/2006/relationships/image" Target="../media/image673.png"/><Relationship Id="rId186" Type="http://schemas.openxmlformats.org/officeDocument/2006/relationships/customXml" Target="../ink/ink695.xml"/><Relationship Id="rId27" Type="http://schemas.openxmlformats.org/officeDocument/2006/relationships/image" Target="../media/image606.png"/><Relationship Id="rId48" Type="http://schemas.openxmlformats.org/officeDocument/2006/relationships/customXml" Target="../ink/ink625.xml"/><Relationship Id="rId69" Type="http://schemas.openxmlformats.org/officeDocument/2006/relationships/customXml" Target="../ink/ink636.xml"/><Relationship Id="rId113" Type="http://schemas.openxmlformats.org/officeDocument/2006/relationships/customXml" Target="../ink/ink658.xml"/><Relationship Id="rId134" Type="http://schemas.openxmlformats.org/officeDocument/2006/relationships/image" Target="../media/image658.png"/><Relationship Id="rId80" Type="http://schemas.openxmlformats.org/officeDocument/2006/relationships/image" Target="../media/image631.png"/><Relationship Id="rId155" Type="http://schemas.openxmlformats.org/officeDocument/2006/relationships/image" Target="../media/image668.png"/><Relationship Id="rId176" Type="http://schemas.openxmlformats.org/officeDocument/2006/relationships/customXml" Target="../ink/ink690.xml"/><Relationship Id="rId17" Type="http://schemas.openxmlformats.org/officeDocument/2006/relationships/image" Target="../media/image601.png"/><Relationship Id="rId38" Type="http://schemas.openxmlformats.org/officeDocument/2006/relationships/customXml" Target="../ink/ink620.xml"/><Relationship Id="rId59" Type="http://schemas.openxmlformats.org/officeDocument/2006/relationships/customXml" Target="../ink/ink631.xml"/><Relationship Id="rId103" Type="http://schemas.openxmlformats.org/officeDocument/2006/relationships/customXml" Target="../ink/ink653.xml"/><Relationship Id="rId124" Type="http://schemas.openxmlformats.org/officeDocument/2006/relationships/image" Target="../media/image653.png"/><Relationship Id="rId70" Type="http://schemas.openxmlformats.org/officeDocument/2006/relationships/image" Target="../media/image626.png"/><Relationship Id="rId91" Type="http://schemas.openxmlformats.org/officeDocument/2006/relationships/customXml" Target="../ink/ink647.xml"/><Relationship Id="rId145" Type="http://schemas.openxmlformats.org/officeDocument/2006/relationships/customXml" Target="../ink/ink674.xml"/><Relationship Id="rId166" Type="http://schemas.openxmlformats.org/officeDocument/2006/relationships/customXml" Target="../ink/ink685.xml"/><Relationship Id="rId187" Type="http://schemas.openxmlformats.org/officeDocument/2006/relationships/image" Target="../media/image684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615.xml"/><Relationship Id="rId49" Type="http://schemas.openxmlformats.org/officeDocument/2006/relationships/image" Target="../media/image616.png"/><Relationship Id="rId114" Type="http://schemas.openxmlformats.org/officeDocument/2006/relationships/image" Target="../media/image648.png"/><Relationship Id="rId60" Type="http://schemas.openxmlformats.org/officeDocument/2006/relationships/image" Target="../media/image621.png"/><Relationship Id="rId81" Type="http://schemas.openxmlformats.org/officeDocument/2006/relationships/customXml" Target="../ink/ink642.xml"/><Relationship Id="rId135" Type="http://schemas.openxmlformats.org/officeDocument/2006/relationships/customXml" Target="../ink/ink669.xml"/><Relationship Id="rId156" Type="http://schemas.openxmlformats.org/officeDocument/2006/relationships/customXml" Target="../ink/ink680.xml"/><Relationship Id="rId177" Type="http://schemas.openxmlformats.org/officeDocument/2006/relationships/image" Target="../media/image679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08.xml"/><Relationship Id="rId21" Type="http://schemas.openxmlformats.org/officeDocument/2006/relationships/image" Target="../media/image694.png"/><Relationship Id="rId42" Type="http://schemas.openxmlformats.org/officeDocument/2006/relationships/customXml" Target="../ink/ink716.xml"/><Relationship Id="rId47" Type="http://schemas.openxmlformats.org/officeDocument/2006/relationships/image" Target="../media/image707.png"/><Relationship Id="rId63" Type="http://schemas.openxmlformats.org/officeDocument/2006/relationships/image" Target="../media/image715.png"/><Relationship Id="rId68" Type="http://schemas.openxmlformats.org/officeDocument/2006/relationships/customXml" Target="../ink/ink729.xml"/><Relationship Id="rId84" Type="http://schemas.openxmlformats.org/officeDocument/2006/relationships/customXml" Target="../ink/ink737.xml"/><Relationship Id="rId89" Type="http://schemas.openxmlformats.org/officeDocument/2006/relationships/image" Target="../media/image727.png"/><Relationship Id="rId16" Type="http://schemas.openxmlformats.org/officeDocument/2006/relationships/customXml" Target="../ink/ink703.xml"/><Relationship Id="rId107" Type="http://schemas.openxmlformats.org/officeDocument/2006/relationships/image" Target="../media/image736.png"/><Relationship Id="rId11" Type="http://schemas.openxmlformats.org/officeDocument/2006/relationships/image" Target="../media/image689.png"/><Relationship Id="rId32" Type="http://schemas.openxmlformats.org/officeDocument/2006/relationships/customXml" Target="../ink/ink711.xml"/><Relationship Id="rId37" Type="http://schemas.openxmlformats.org/officeDocument/2006/relationships/image" Target="../media/image702.png"/><Relationship Id="rId53" Type="http://schemas.openxmlformats.org/officeDocument/2006/relationships/image" Target="../media/image710.png"/><Relationship Id="rId58" Type="http://schemas.openxmlformats.org/officeDocument/2006/relationships/customXml" Target="../ink/ink724.xml"/><Relationship Id="rId74" Type="http://schemas.openxmlformats.org/officeDocument/2006/relationships/customXml" Target="../ink/ink732.xml"/><Relationship Id="rId79" Type="http://schemas.openxmlformats.org/officeDocument/2006/relationships/image" Target="../media/image722.png"/><Relationship Id="rId102" Type="http://schemas.openxmlformats.org/officeDocument/2006/relationships/customXml" Target="../ink/ink746.xml"/><Relationship Id="rId5" Type="http://schemas.openxmlformats.org/officeDocument/2006/relationships/image" Target="../media/image686.png"/><Relationship Id="rId90" Type="http://schemas.openxmlformats.org/officeDocument/2006/relationships/customXml" Target="../ink/ink740.xml"/><Relationship Id="rId95" Type="http://schemas.openxmlformats.org/officeDocument/2006/relationships/image" Target="../media/image730.png"/><Relationship Id="rId22" Type="http://schemas.openxmlformats.org/officeDocument/2006/relationships/customXml" Target="../ink/ink706.xml"/><Relationship Id="rId27" Type="http://schemas.openxmlformats.org/officeDocument/2006/relationships/image" Target="../media/image697.png"/><Relationship Id="rId43" Type="http://schemas.openxmlformats.org/officeDocument/2006/relationships/image" Target="../media/image705.png"/><Relationship Id="rId48" Type="http://schemas.openxmlformats.org/officeDocument/2006/relationships/customXml" Target="../ink/ink719.xml"/><Relationship Id="rId64" Type="http://schemas.openxmlformats.org/officeDocument/2006/relationships/customXml" Target="../ink/ink727.xml"/><Relationship Id="rId69" Type="http://schemas.openxmlformats.org/officeDocument/2006/relationships/image" Target="../media/image718.png"/><Relationship Id="rId80" Type="http://schemas.openxmlformats.org/officeDocument/2006/relationships/customXml" Target="../ink/ink735.xml"/><Relationship Id="rId85" Type="http://schemas.openxmlformats.org/officeDocument/2006/relationships/image" Target="../media/image725.png"/><Relationship Id="rId12" Type="http://schemas.openxmlformats.org/officeDocument/2006/relationships/customXml" Target="../ink/ink701.xml"/><Relationship Id="rId17" Type="http://schemas.openxmlformats.org/officeDocument/2006/relationships/image" Target="../media/image692.png"/><Relationship Id="rId33" Type="http://schemas.openxmlformats.org/officeDocument/2006/relationships/image" Target="../media/image700.png"/><Relationship Id="rId38" Type="http://schemas.openxmlformats.org/officeDocument/2006/relationships/customXml" Target="../ink/ink714.xml"/><Relationship Id="rId59" Type="http://schemas.openxmlformats.org/officeDocument/2006/relationships/image" Target="../media/image713.png"/><Relationship Id="rId103" Type="http://schemas.openxmlformats.org/officeDocument/2006/relationships/image" Target="../media/image734.png"/><Relationship Id="rId108" Type="http://schemas.openxmlformats.org/officeDocument/2006/relationships/customXml" Target="../ink/ink749.xml"/><Relationship Id="rId54" Type="http://schemas.openxmlformats.org/officeDocument/2006/relationships/customXml" Target="../ink/ink722.xml"/><Relationship Id="rId70" Type="http://schemas.openxmlformats.org/officeDocument/2006/relationships/customXml" Target="../ink/ink730.xml"/><Relationship Id="rId75" Type="http://schemas.openxmlformats.org/officeDocument/2006/relationships/image" Target="../media/image721.png"/><Relationship Id="rId91" Type="http://schemas.openxmlformats.org/officeDocument/2006/relationships/image" Target="../media/image728.png"/><Relationship Id="rId96" Type="http://schemas.openxmlformats.org/officeDocument/2006/relationships/customXml" Target="../ink/ink7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8.xml"/><Relationship Id="rId15" Type="http://schemas.openxmlformats.org/officeDocument/2006/relationships/image" Target="../media/image691.png"/><Relationship Id="rId23" Type="http://schemas.openxmlformats.org/officeDocument/2006/relationships/image" Target="../media/image695.png"/><Relationship Id="rId28" Type="http://schemas.openxmlformats.org/officeDocument/2006/relationships/customXml" Target="../ink/ink709.xml"/><Relationship Id="rId36" Type="http://schemas.openxmlformats.org/officeDocument/2006/relationships/customXml" Target="../ink/ink713.xml"/><Relationship Id="rId49" Type="http://schemas.openxmlformats.org/officeDocument/2006/relationships/image" Target="../media/image708.png"/><Relationship Id="rId57" Type="http://schemas.openxmlformats.org/officeDocument/2006/relationships/image" Target="../media/image712.png"/><Relationship Id="rId106" Type="http://schemas.openxmlformats.org/officeDocument/2006/relationships/customXml" Target="../ink/ink748.xml"/><Relationship Id="rId10" Type="http://schemas.openxmlformats.org/officeDocument/2006/relationships/customXml" Target="../ink/ink700.xml"/><Relationship Id="rId31" Type="http://schemas.openxmlformats.org/officeDocument/2006/relationships/image" Target="../media/image699.png"/><Relationship Id="rId44" Type="http://schemas.openxmlformats.org/officeDocument/2006/relationships/customXml" Target="../ink/ink717.xml"/><Relationship Id="rId52" Type="http://schemas.openxmlformats.org/officeDocument/2006/relationships/customXml" Target="../ink/ink721.xml"/><Relationship Id="rId60" Type="http://schemas.openxmlformats.org/officeDocument/2006/relationships/customXml" Target="../ink/ink725.xml"/><Relationship Id="rId65" Type="http://schemas.openxmlformats.org/officeDocument/2006/relationships/image" Target="../media/image716.png"/><Relationship Id="rId73" Type="http://schemas.openxmlformats.org/officeDocument/2006/relationships/image" Target="../media/image720.png"/><Relationship Id="rId78" Type="http://schemas.openxmlformats.org/officeDocument/2006/relationships/customXml" Target="../ink/ink734.xml"/><Relationship Id="rId81" Type="http://schemas.openxmlformats.org/officeDocument/2006/relationships/image" Target="../media/image723.png"/><Relationship Id="rId86" Type="http://schemas.openxmlformats.org/officeDocument/2006/relationships/customXml" Target="../ink/ink738.xml"/><Relationship Id="rId94" Type="http://schemas.openxmlformats.org/officeDocument/2006/relationships/customXml" Target="../ink/ink742.xml"/><Relationship Id="rId99" Type="http://schemas.openxmlformats.org/officeDocument/2006/relationships/image" Target="../media/image732.png"/><Relationship Id="rId101" Type="http://schemas.openxmlformats.org/officeDocument/2006/relationships/image" Target="../media/image733.png"/><Relationship Id="rId4" Type="http://schemas.openxmlformats.org/officeDocument/2006/relationships/customXml" Target="../ink/ink697.xml"/><Relationship Id="rId9" Type="http://schemas.openxmlformats.org/officeDocument/2006/relationships/image" Target="../media/image688.png"/><Relationship Id="rId13" Type="http://schemas.openxmlformats.org/officeDocument/2006/relationships/image" Target="../media/image690.png"/><Relationship Id="rId18" Type="http://schemas.openxmlformats.org/officeDocument/2006/relationships/customXml" Target="../ink/ink704.xml"/><Relationship Id="rId39" Type="http://schemas.openxmlformats.org/officeDocument/2006/relationships/image" Target="../media/image703.png"/><Relationship Id="rId109" Type="http://schemas.openxmlformats.org/officeDocument/2006/relationships/image" Target="../media/image737.png"/><Relationship Id="rId34" Type="http://schemas.openxmlformats.org/officeDocument/2006/relationships/customXml" Target="../ink/ink712.xml"/><Relationship Id="rId50" Type="http://schemas.openxmlformats.org/officeDocument/2006/relationships/customXml" Target="../ink/ink720.xml"/><Relationship Id="rId55" Type="http://schemas.openxmlformats.org/officeDocument/2006/relationships/image" Target="../media/image711.png"/><Relationship Id="rId76" Type="http://schemas.openxmlformats.org/officeDocument/2006/relationships/customXml" Target="../ink/ink733.xml"/><Relationship Id="rId97" Type="http://schemas.openxmlformats.org/officeDocument/2006/relationships/image" Target="../media/image731.png"/><Relationship Id="rId104" Type="http://schemas.openxmlformats.org/officeDocument/2006/relationships/customXml" Target="../ink/ink747.xml"/><Relationship Id="rId7" Type="http://schemas.openxmlformats.org/officeDocument/2006/relationships/image" Target="../media/image687.png"/><Relationship Id="rId71" Type="http://schemas.openxmlformats.org/officeDocument/2006/relationships/image" Target="../media/image719.png"/><Relationship Id="rId92" Type="http://schemas.openxmlformats.org/officeDocument/2006/relationships/customXml" Target="../ink/ink741.xml"/><Relationship Id="rId2" Type="http://schemas.openxmlformats.org/officeDocument/2006/relationships/customXml" Target="../ink/ink696.xml"/><Relationship Id="rId29" Type="http://schemas.openxmlformats.org/officeDocument/2006/relationships/image" Target="../media/image698.png"/><Relationship Id="rId24" Type="http://schemas.openxmlformats.org/officeDocument/2006/relationships/customXml" Target="../ink/ink707.xml"/><Relationship Id="rId40" Type="http://schemas.openxmlformats.org/officeDocument/2006/relationships/customXml" Target="../ink/ink715.xml"/><Relationship Id="rId45" Type="http://schemas.openxmlformats.org/officeDocument/2006/relationships/image" Target="../media/image706.png"/><Relationship Id="rId66" Type="http://schemas.openxmlformats.org/officeDocument/2006/relationships/customXml" Target="../ink/ink728.xml"/><Relationship Id="rId87" Type="http://schemas.openxmlformats.org/officeDocument/2006/relationships/image" Target="../media/image726.png"/><Relationship Id="rId61" Type="http://schemas.openxmlformats.org/officeDocument/2006/relationships/image" Target="../media/image714.png"/><Relationship Id="rId82" Type="http://schemas.openxmlformats.org/officeDocument/2006/relationships/customXml" Target="../ink/ink736.xml"/><Relationship Id="rId19" Type="http://schemas.openxmlformats.org/officeDocument/2006/relationships/image" Target="../media/image693.png"/><Relationship Id="rId14" Type="http://schemas.openxmlformats.org/officeDocument/2006/relationships/customXml" Target="../ink/ink702.xml"/><Relationship Id="rId30" Type="http://schemas.openxmlformats.org/officeDocument/2006/relationships/customXml" Target="../ink/ink710.xml"/><Relationship Id="rId35" Type="http://schemas.openxmlformats.org/officeDocument/2006/relationships/image" Target="../media/image701.png"/><Relationship Id="rId56" Type="http://schemas.openxmlformats.org/officeDocument/2006/relationships/customXml" Target="../ink/ink723.xml"/><Relationship Id="rId77" Type="http://schemas.openxmlformats.org/officeDocument/2006/relationships/image" Target="../media/image69.png"/><Relationship Id="rId100" Type="http://schemas.openxmlformats.org/officeDocument/2006/relationships/customXml" Target="../ink/ink745.xml"/><Relationship Id="rId105" Type="http://schemas.openxmlformats.org/officeDocument/2006/relationships/image" Target="../media/image735.png"/><Relationship Id="rId8" Type="http://schemas.openxmlformats.org/officeDocument/2006/relationships/customXml" Target="../ink/ink699.xml"/><Relationship Id="rId51" Type="http://schemas.openxmlformats.org/officeDocument/2006/relationships/image" Target="../media/image709.png"/><Relationship Id="rId72" Type="http://schemas.openxmlformats.org/officeDocument/2006/relationships/customXml" Target="../ink/ink731.xml"/><Relationship Id="rId93" Type="http://schemas.openxmlformats.org/officeDocument/2006/relationships/image" Target="../media/image729.png"/><Relationship Id="rId98" Type="http://schemas.openxmlformats.org/officeDocument/2006/relationships/customXml" Target="../ink/ink744.xml"/><Relationship Id="rId3" Type="http://schemas.openxmlformats.org/officeDocument/2006/relationships/image" Target="../media/image685.png"/><Relationship Id="rId25" Type="http://schemas.openxmlformats.org/officeDocument/2006/relationships/image" Target="../media/image696.png"/><Relationship Id="rId46" Type="http://schemas.openxmlformats.org/officeDocument/2006/relationships/customXml" Target="../ink/ink718.xml"/><Relationship Id="rId67" Type="http://schemas.openxmlformats.org/officeDocument/2006/relationships/image" Target="../media/image717.png"/><Relationship Id="rId20" Type="http://schemas.openxmlformats.org/officeDocument/2006/relationships/customXml" Target="../ink/ink705.xml"/><Relationship Id="rId41" Type="http://schemas.openxmlformats.org/officeDocument/2006/relationships/image" Target="../media/image704.png"/><Relationship Id="rId62" Type="http://schemas.openxmlformats.org/officeDocument/2006/relationships/customXml" Target="../ink/ink726.xml"/><Relationship Id="rId83" Type="http://schemas.openxmlformats.org/officeDocument/2006/relationships/image" Target="../media/image724.png"/><Relationship Id="rId88" Type="http://schemas.openxmlformats.org/officeDocument/2006/relationships/customXml" Target="../ink/ink739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62.xml"/><Relationship Id="rId21" Type="http://schemas.openxmlformats.org/officeDocument/2006/relationships/image" Target="../media/image747.png"/><Relationship Id="rId42" Type="http://schemas.openxmlformats.org/officeDocument/2006/relationships/customXml" Target="../ink/ink770.xml"/><Relationship Id="rId47" Type="http://schemas.openxmlformats.org/officeDocument/2006/relationships/image" Target="../media/image760.png"/><Relationship Id="rId63" Type="http://schemas.openxmlformats.org/officeDocument/2006/relationships/image" Target="../media/image768.png"/><Relationship Id="rId68" Type="http://schemas.openxmlformats.org/officeDocument/2006/relationships/customXml" Target="../ink/ink783.xml"/><Relationship Id="rId84" Type="http://schemas.openxmlformats.org/officeDocument/2006/relationships/customXml" Target="../ink/ink791.xml"/><Relationship Id="rId89" Type="http://schemas.openxmlformats.org/officeDocument/2006/relationships/image" Target="../media/image781.png"/><Relationship Id="rId16" Type="http://schemas.openxmlformats.org/officeDocument/2006/relationships/customXml" Target="../ink/ink757.xml"/><Relationship Id="rId107" Type="http://schemas.openxmlformats.org/officeDocument/2006/relationships/image" Target="../media/image790.png"/><Relationship Id="rId11" Type="http://schemas.openxmlformats.org/officeDocument/2006/relationships/image" Target="../media/image742.png"/><Relationship Id="rId32" Type="http://schemas.openxmlformats.org/officeDocument/2006/relationships/customXml" Target="../ink/ink765.xml"/><Relationship Id="rId37" Type="http://schemas.openxmlformats.org/officeDocument/2006/relationships/image" Target="../media/image755.png"/><Relationship Id="rId53" Type="http://schemas.openxmlformats.org/officeDocument/2006/relationships/image" Target="../media/image763.png"/><Relationship Id="rId58" Type="http://schemas.openxmlformats.org/officeDocument/2006/relationships/customXml" Target="../ink/ink778.xml"/><Relationship Id="rId74" Type="http://schemas.openxmlformats.org/officeDocument/2006/relationships/customXml" Target="../ink/ink786.xml"/><Relationship Id="rId79" Type="http://schemas.openxmlformats.org/officeDocument/2006/relationships/image" Target="../media/image776.png"/><Relationship Id="rId102" Type="http://schemas.openxmlformats.org/officeDocument/2006/relationships/customXml" Target="../ink/ink800.xml"/><Relationship Id="rId5" Type="http://schemas.openxmlformats.org/officeDocument/2006/relationships/image" Target="../media/image739.png"/><Relationship Id="rId90" Type="http://schemas.openxmlformats.org/officeDocument/2006/relationships/customXml" Target="../ink/ink794.xml"/><Relationship Id="rId95" Type="http://schemas.openxmlformats.org/officeDocument/2006/relationships/image" Target="../media/image784.png"/><Relationship Id="rId22" Type="http://schemas.openxmlformats.org/officeDocument/2006/relationships/customXml" Target="../ink/ink760.xml"/><Relationship Id="rId27" Type="http://schemas.openxmlformats.org/officeDocument/2006/relationships/image" Target="../media/image750.png"/><Relationship Id="rId43" Type="http://schemas.openxmlformats.org/officeDocument/2006/relationships/image" Target="../media/image758.png"/><Relationship Id="rId48" Type="http://schemas.openxmlformats.org/officeDocument/2006/relationships/customXml" Target="../ink/ink773.xml"/><Relationship Id="rId64" Type="http://schemas.openxmlformats.org/officeDocument/2006/relationships/customXml" Target="../ink/ink781.xml"/><Relationship Id="rId69" Type="http://schemas.openxmlformats.org/officeDocument/2006/relationships/image" Target="../media/image771.png"/><Relationship Id="rId80" Type="http://schemas.openxmlformats.org/officeDocument/2006/relationships/customXml" Target="../ink/ink789.xml"/><Relationship Id="rId85" Type="http://schemas.openxmlformats.org/officeDocument/2006/relationships/image" Target="../media/image779.png"/><Relationship Id="rId12" Type="http://schemas.openxmlformats.org/officeDocument/2006/relationships/customXml" Target="../ink/ink755.xml"/><Relationship Id="rId17" Type="http://schemas.openxmlformats.org/officeDocument/2006/relationships/image" Target="../media/image745.png"/><Relationship Id="rId33" Type="http://schemas.openxmlformats.org/officeDocument/2006/relationships/image" Target="../media/image753.png"/><Relationship Id="rId38" Type="http://schemas.openxmlformats.org/officeDocument/2006/relationships/customXml" Target="../ink/ink768.xml"/><Relationship Id="rId59" Type="http://schemas.openxmlformats.org/officeDocument/2006/relationships/image" Target="../media/image766.png"/><Relationship Id="rId103" Type="http://schemas.openxmlformats.org/officeDocument/2006/relationships/image" Target="../media/image788.png"/><Relationship Id="rId20" Type="http://schemas.openxmlformats.org/officeDocument/2006/relationships/customXml" Target="../ink/ink759.xml"/><Relationship Id="rId41" Type="http://schemas.openxmlformats.org/officeDocument/2006/relationships/image" Target="../media/image757.png"/><Relationship Id="rId54" Type="http://schemas.openxmlformats.org/officeDocument/2006/relationships/customXml" Target="../ink/ink776.xml"/><Relationship Id="rId62" Type="http://schemas.openxmlformats.org/officeDocument/2006/relationships/customXml" Target="../ink/ink780.xml"/><Relationship Id="rId70" Type="http://schemas.openxmlformats.org/officeDocument/2006/relationships/customXml" Target="../ink/ink784.xml"/><Relationship Id="rId75" Type="http://schemas.openxmlformats.org/officeDocument/2006/relationships/image" Target="../media/image774.png"/><Relationship Id="rId83" Type="http://schemas.openxmlformats.org/officeDocument/2006/relationships/image" Target="../media/image778.png"/><Relationship Id="rId88" Type="http://schemas.openxmlformats.org/officeDocument/2006/relationships/customXml" Target="../ink/ink793.xml"/><Relationship Id="rId91" Type="http://schemas.openxmlformats.org/officeDocument/2006/relationships/image" Target="../media/image782.png"/><Relationship Id="rId96" Type="http://schemas.openxmlformats.org/officeDocument/2006/relationships/customXml" Target="../ink/ink79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2.xml"/><Relationship Id="rId15" Type="http://schemas.openxmlformats.org/officeDocument/2006/relationships/image" Target="../media/image744.png"/><Relationship Id="rId23" Type="http://schemas.openxmlformats.org/officeDocument/2006/relationships/image" Target="../media/image748.png"/><Relationship Id="rId28" Type="http://schemas.openxmlformats.org/officeDocument/2006/relationships/customXml" Target="../ink/ink763.xml"/><Relationship Id="rId36" Type="http://schemas.openxmlformats.org/officeDocument/2006/relationships/customXml" Target="../ink/ink767.xml"/><Relationship Id="rId49" Type="http://schemas.openxmlformats.org/officeDocument/2006/relationships/image" Target="../media/image761.png"/><Relationship Id="rId57" Type="http://schemas.openxmlformats.org/officeDocument/2006/relationships/image" Target="../media/image765.png"/><Relationship Id="rId106" Type="http://schemas.openxmlformats.org/officeDocument/2006/relationships/customXml" Target="../ink/ink802.xml"/><Relationship Id="rId10" Type="http://schemas.openxmlformats.org/officeDocument/2006/relationships/customXml" Target="../ink/ink754.xml"/><Relationship Id="rId31" Type="http://schemas.openxmlformats.org/officeDocument/2006/relationships/image" Target="../media/image752.png"/><Relationship Id="rId44" Type="http://schemas.openxmlformats.org/officeDocument/2006/relationships/customXml" Target="../ink/ink771.xml"/><Relationship Id="rId52" Type="http://schemas.openxmlformats.org/officeDocument/2006/relationships/customXml" Target="../ink/ink775.xml"/><Relationship Id="rId60" Type="http://schemas.openxmlformats.org/officeDocument/2006/relationships/customXml" Target="../ink/ink779.xml"/><Relationship Id="rId65" Type="http://schemas.openxmlformats.org/officeDocument/2006/relationships/image" Target="../media/image769.png"/><Relationship Id="rId73" Type="http://schemas.openxmlformats.org/officeDocument/2006/relationships/image" Target="../media/image773.png"/><Relationship Id="rId78" Type="http://schemas.openxmlformats.org/officeDocument/2006/relationships/customXml" Target="../ink/ink788.xml"/><Relationship Id="rId81" Type="http://schemas.openxmlformats.org/officeDocument/2006/relationships/image" Target="../media/image777.png"/><Relationship Id="rId86" Type="http://schemas.openxmlformats.org/officeDocument/2006/relationships/customXml" Target="../ink/ink792.xml"/><Relationship Id="rId94" Type="http://schemas.openxmlformats.org/officeDocument/2006/relationships/customXml" Target="../ink/ink796.xml"/><Relationship Id="rId99" Type="http://schemas.openxmlformats.org/officeDocument/2006/relationships/image" Target="../media/image786.png"/><Relationship Id="rId101" Type="http://schemas.openxmlformats.org/officeDocument/2006/relationships/image" Target="../media/image787.png"/><Relationship Id="rId4" Type="http://schemas.openxmlformats.org/officeDocument/2006/relationships/customXml" Target="../ink/ink751.xml"/><Relationship Id="rId9" Type="http://schemas.openxmlformats.org/officeDocument/2006/relationships/image" Target="../media/image741.png"/><Relationship Id="rId13" Type="http://schemas.openxmlformats.org/officeDocument/2006/relationships/image" Target="../media/image743.png"/><Relationship Id="rId18" Type="http://schemas.openxmlformats.org/officeDocument/2006/relationships/customXml" Target="../ink/ink758.xml"/><Relationship Id="rId39" Type="http://schemas.openxmlformats.org/officeDocument/2006/relationships/image" Target="../media/image756.png"/><Relationship Id="rId34" Type="http://schemas.openxmlformats.org/officeDocument/2006/relationships/customXml" Target="../ink/ink766.xml"/><Relationship Id="rId50" Type="http://schemas.openxmlformats.org/officeDocument/2006/relationships/customXml" Target="../ink/ink774.xml"/><Relationship Id="rId55" Type="http://schemas.openxmlformats.org/officeDocument/2006/relationships/image" Target="../media/image764.png"/><Relationship Id="rId76" Type="http://schemas.openxmlformats.org/officeDocument/2006/relationships/customXml" Target="../ink/ink787.xml"/><Relationship Id="rId97" Type="http://schemas.openxmlformats.org/officeDocument/2006/relationships/image" Target="../media/image785.png"/><Relationship Id="rId104" Type="http://schemas.openxmlformats.org/officeDocument/2006/relationships/customXml" Target="../ink/ink801.xml"/><Relationship Id="rId7" Type="http://schemas.openxmlformats.org/officeDocument/2006/relationships/image" Target="../media/image740.png"/><Relationship Id="rId71" Type="http://schemas.openxmlformats.org/officeDocument/2006/relationships/image" Target="../media/image772.png"/><Relationship Id="rId92" Type="http://schemas.openxmlformats.org/officeDocument/2006/relationships/customXml" Target="../ink/ink795.xml"/><Relationship Id="rId2" Type="http://schemas.openxmlformats.org/officeDocument/2006/relationships/customXml" Target="../ink/ink750.xml"/><Relationship Id="rId29" Type="http://schemas.openxmlformats.org/officeDocument/2006/relationships/image" Target="../media/image751.png"/><Relationship Id="rId24" Type="http://schemas.openxmlformats.org/officeDocument/2006/relationships/customXml" Target="../ink/ink761.xml"/><Relationship Id="rId40" Type="http://schemas.openxmlformats.org/officeDocument/2006/relationships/customXml" Target="../ink/ink769.xml"/><Relationship Id="rId45" Type="http://schemas.openxmlformats.org/officeDocument/2006/relationships/image" Target="../media/image759.png"/><Relationship Id="rId66" Type="http://schemas.openxmlformats.org/officeDocument/2006/relationships/customXml" Target="../ink/ink782.xml"/><Relationship Id="rId87" Type="http://schemas.openxmlformats.org/officeDocument/2006/relationships/image" Target="../media/image780.png"/><Relationship Id="rId61" Type="http://schemas.openxmlformats.org/officeDocument/2006/relationships/image" Target="../media/image767.png"/><Relationship Id="rId82" Type="http://schemas.openxmlformats.org/officeDocument/2006/relationships/customXml" Target="../ink/ink790.xml"/><Relationship Id="rId19" Type="http://schemas.openxmlformats.org/officeDocument/2006/relationships/image" Target="../media/image746.png"/><Relationship Id="rId14" Type="http://schemas.openxmlformats.org/officeDocument/2006/relationships/customXml" Target="../ink/ink756.xml"/><Relationship Id="rId30" Type="http://schemas.openxmlformats.org/officeDocument/2006/relationships/customXml" Target="../ink/ink764.xml"/><Relationship Id="rId35" Type="http://schemas.openxmlformats.org/officeDocument/2006/relationships/image" Target="../media/image754.png"/><Relationship Id="rId56" Type="http://schemas.openxmlformats.org/officeDocument/2006/relationships/customXml" Target="../ink/ink777.xml"/><Relationship Id="rId77" Type="http://schemas.openxmlformats.org/officeDocument/2006/relationships/image" Target="../media/image775.png"/><Relationship Id="rId100" Type="http://schemas.openxmlformats.org/officeDocument/2006/relationships/customXml" Target="../ink/ink799.xml"/><Relationship Id="rId105" Type="http://schemas.openxmlformats.org/officeDocument/2006/relationships/image" Target="../media/image789.png"/><Relationship Id="rId8" Type="http://schemas.openxmlformats.org/officeDocument/2006/relationships/customXml" Target="../ink/ink753.xml"/><Relationship Id="rId51" Type="http://schemas.openxmlformats.org/officeDocument/2006/relationships/image" Target="../media/image762.png"/><Relationship Id="rId72" Type="http://schemas.openxmlformats.org/officeDocument/2006/relationships/customXml" Target="../ink/ink785.xml"/><Relationship Id="rId93" Type="http://schemas.openxmlformats.org/officeDocument/2006/relationships/image" Target="../media/image783.png"/><Relationship Id="rId98" Type="http://schemas.openxmlformats.org/officeDocument/2006/relationships/customXml" Target="../ink/ink798.xml"/><Relationship Id="rId3" Type="http://schemas.openxmlformats.org/officeDocument/2006/relationships/image" Target="../media/image738.png"/><Relationship Id="rId25" Type="http://schemas.openxmlformats.org/officeDocument/2006/relationships/image" Target="../media/image749.png"/><Relationship Id="rId46" Type="http://schemas.openxmlformats.org/officeDocument/2006/relationships/customXml" Target="../ink/ink772.xml"/><Relationship Id="rId67" Type="http://schemas.openxmlformats.org/officeDocument/2006/relationships/image" Target="../media/image77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5.xml"/><Relationship Id="rId21" Type="http://schemas.openxmlformats.org/officeDocument/2006/relationships/image" Target="../media/image800.png"/><Relationship Id="rId42" Type="http://schemas.openxmlformats.org/officeDocument/2006/relationships/customXml" Target="../ink/ink823.xml"/><Relationship Id="rId47" Type="http://schemas.openxmlformats.org/officeDocument/2006/relationships/image" Target="../media/image813.png"/><Relationship Id="rId63" Type="http://schemas.openxmlformats.org/officeDocument/2006/relationships/image" Target="../media/image821.png"/><Relationship Id="rId68" Type="http://schemas.openxmlformats.org/officeDocument/2006/relationships/customXml" Target="../ink/ink836.xml"/><Relationship Id="rId84" Type="http://schemas.openxmlformats.org/officeDocument/2006/relationships/customXml" Target="../ink/ink844.xml"/><Relationship Id="rId89" Type="http://schemas.openxmlformats.org/officeDocument/2006/relationships/image" Target="../media/image834.png"/><Relationship Id="rId16" Type="http://schemas.openxmlformats.org/officeDocument/2006/relationships/customXml" Target="../ink/ink810.xml"/><Relationship Id="rId11" Type="http://schemas.openxmlformats.org/officeDocument/2006/relationships/image" Target="../media/image795.png"/><Relationship Id="rId32" Type="http://schemas.openxmlformats.org/officeDocument/2006/relationships/customXml" Target="../ink/ink818.xml"/><Relationship Id="rId37" Type="http://schemas.openxmlformats.org/officeDocument/2006/relationships/image" Target="../media/image808.png"/><Relationship Id="rId53" Type="http://schemas.openxmlformats.org/officeDocument/2006/relationships/image" Target="../media/image816.png"/><Relationship Id="rId58" Type="http://schemas.openxmlformats.org/officeDocument/2006/relationships/customXml" Target="../ink/ink831.xml"/><Relationship Id="rId74" Type="http://schemas.openxmlformats.org/officeDocument/2006/relationships/customXml" Target="../ink/ink839.xml"/><Relationship Id="rId79" Type="http://schemas.openxmlformats.org/officeDocument/2006/relationships/image" Target="../media/image829.png"/><Relationship Id="rId5" Type="http://schemas.openxmlformats.org/officeDocument/2006/relationships/image" Target="../media/image792.png"/><Relationship Id="rId90" Type="http://schemas.openxmlformats.org/officeDocument/2006/relationships/customXml" Target="../ink/ink847.xml"/><Relationship Id="rId14" Type="http://schemas.openxmlformats.org/officeDocument/2006/relationships/customXml" Target="../ink/ink809.xml"/><Relationship Id="rId22" Type="http://schemas.openxmlformats.org/officeDocument/2006/relationships/customXml" Target="../ink/ink813.xml"/><Relationship Id="rId27" Type="http://schemas.openxmlformats.org/officeDocument/2006/relationships/image" Target="../media/image803.png"/><Relationship Id="rId30" Type="http://schemas.openxmlformats.org/officeDocument/2006/relationships/customXml" Target="../ink/ink817.xml"/><Relationship Id="rId35" Type="http://schemas.openxmlformats.org/officeDocument/2006/relationships/image" Target="../media/image807.png"/><Relationship Id="rId43" Type="http://schemas.openxmlformats.org/officeDocument/2006/relationships/image" Target="../media/image811.png"/><Relationship Id="rId48" Type="http://schemas.openxmlformats.org/officeDocument/2006/relationships/customXml" Target="../ink/ink826.xml"/><Relationship Id="rId56" Type="http://schemas.openxmlformats.org/officeDocument/2006/relationships/customXml" Target="../ink/ink830.xml"/><Relationship Id="rId64" Type="http://schemas.openxmlformats.org/officeDocument/2006/relationships/customXml" Target="../ink/ink834.xml"/><Relationship Id="rId69" Type="http://schemas.openxmlformats.org/officeDocument/2006/relationships/image" Target="../media/image824.png"/><Relationship Id="rId77" Type="http://schemas.openxmlformats.org/officeDocument/2006/relationships/image" Target="../media/image828.png"/><Relationship Id="rId8" Type="http://schemas.openxmlformats.org/officeDocument/2006/relationships/customXml" Target="../ink/ink806.xml"/><Relationship Id="rId51" Type="http://schemas.openxmlformats.org/officeDocument/2006/relationships/image" Target="../media/image815.png"/><Relationship Id="rId72" Type="http://schemas.openxmlformats.org/officeDocument/2006/relationships/customXml" Target="../ink/ink838.xml"/><Relationship Id="rId80" Type="http://schemas.openxmlformats.org/officeDocument/2006/relationships/customXml" Target="../ink/ink842.xml"/><Relationship Id="rId85" Type="http://schemas.openxmlformats.org/officeDocument/2006/relationships/image" Target="../media/image832.png"/><Relationship Id="rId3" Type="http://schemas.openxmlformats.org/officeDocument/2006/relationships/image" Target="../media/image791.png"/><Relationship Id="rId12" Type="http://schemas.openxmlformats.org/officeDocument/2006/relationships/customXml" Target="../ink/ink808.xml"/><Relationship Id="rId17" Type="http://schemas.openxmlformats.org/officeDocument/2006/relationships/image" Target="../media/image798.png"/><Relationship Id="rId25" Type="http://schemas.openxmlformats.org/officeDocument/2006/relationships/image" Target="../media/image802.png"/><Relationship Id="rId33" Type="http://schemas.openxmlformats.org/officeDocument/2006/relationships/image" Target="../media/image806.png"/><Relationship Id="rId38" Type="http://schemas.openxmlformats.org/officeDocument/2006/relationships/customXml" Target="../ink/ink821.xml"/><Relationship Id="rId46" Type="http://schemas.openxmlformats.org/officeDocument/2006/relationships/customXml" Target="../ink/ink825.xml"/><Relationship Id="rId59" Type="http://schemas.openxmlformats.org/officeDocument/2006/relationships/image" Target="../media/image819.png"/><Relationship Id="rId67" Type="http://schemas.openxmlformats.org/officeDocument/2006/relationships/image" Target="../media/image823.png"/><Relationship Id="rId20" Type="http://schemas.openxmlformats.org/officeDocument/2006/relationships/customXml" Target="../ink/ink812.xml"/><Relationship Id="rId41" Type="http://schemas.openxmlformats.org/officeDocument/2006/relationships/image" Target="../media/image810.png"/><Relationship Id="rId54" Type="http://schemas.openxmlformats.org/officeDocument/2006/relationships/customXml" Target="../ink/ink829.xml"/><Relationship Id="rId62" Type="http://schemas.openxmlformats.org/officeDocument/2006/relationships/customXml" Target="../ink/ink833.xml"/><Relationship Id="rId70" Type="http://schemas.openxmlformats.org/officeDocument/2006/relationships/customXml" Target="../ink/ink837.xml"/><Relationship Id="rId75" Type="http://schemas.openxmlformats.org/officeDocument/2006/relationships/image" Target="../media/image827.png"/><Relationship Id="rId83" Type="http://schemas.openxmlformats.org/officeDocument/2006/relationships/image" Target="../media/image831.png"/><Relationship Id="rId88" Type="http://schemas.openxmlformats.org/officeDocument/2006/relationships/customXml" Target="../ink/ink846.xml"/><Relationship Id="rId91" Type="http://schemas.openxmlformats.org/officeDocument/2006/relationships/image" Target="../media/image83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05.xml"/><Relationship Id="rId15" Type="http://schemas.openxmlformats.org/officeDocument/2006/relationships/image" Target="../media/image797.png"/><Relationship Id="rId23" Type="http://schemas.openxmlformats.org/officeDocument/2006/relationships/image" Target="../media/image801.png"/><Relationship Id="rId28" Type="http://schemas.openxmlformats.org/officeDocument/2006/relationships/customXml" Target="../ink/ink816.xml"/><Relationship Id="rId36" Type="http://schemas.openxmlformats.org/officeDocument/2006/relationships/customXml" Target="../ink/ink820.xml"/><Relationship Id="rId49" Type="http://schemas.openxmlformats.org/officeDocument/2006/relationships/image" Target="../media/image814.png"/><Relationship Id="rId57" Type="http://schemas.openxmlformats.org/officeDocument/2006/relationships/image" Target="../media/image818.png"/><Relationship Id="rId10" Type="http://schemas.openxmlformats.org/officeDocument/2006/relationships/customXml" Target="../ink/ink807.xml"/><Relationship Id="rId31" Type="http://schemas.openxmlformats.org/officeDocument/2006/relationships/image" Target="../media/image805.png"/><Relationship Id="rId44" Type="http://schemas.openxmlformats.org/officeDocument/2006/relationships/customXml" Target="../ink/ink824.xml"/><Relationship Id="rId52" Type="http://schemas.openxmlformats.org/officeDocument/2006/relationships/customXml" Target="../ink/ink828.xml"/><Relationship Id="rId60" Type="http://schemas.openxmlformats.org/officeDocument/2006/relationships/customXml" Target="../ink/ink832.xml"/><Relationship Id="rId65" Type="http://schemas.openxmlformats.org/officeDocument/2006/relationships/image" Target="../media/image822.png"/><Relationship Id="rId73" Type="http://schemas.openxmlformats.org/officeDocument/2006/relationships/image" Target="../media/image826.png"/><Relationship Id="rId78" Type="http://schemas.openxmlformats.org/officeDocument/2006/relationships/customXml" Target="../ink/ink841.xml"/><Relationship Id="rId81" Type="http://schemas.openxmlformats.org/officeDocument/2006/relationships/image" Target="../media/image830.png"/><Relationship Id="rId86" Type="http://schemas.openxmlformats.org/officeDocument/2006/relationships/customXml" Target="../ink/ink845.xml"/><Relationship Id="rId4" Type="http://schemas.openxmlformats.org/officeDocument/2006/relationships/customXml" Target="../ink/ink804.xml"/><Relationship Id="rId9" Type="http://schemas.openxmlformats.org/officeDocument/2006/relationships/image" Target="../media/image794.png"/><Relationship Id="rId13" Type="http://schemas.openxmlformats.org/officeDocument/2006/relationships/image" Target="../media/image796.png"/><Relationship Id="rId18" Type="http://schemas.openxmlformats.org/officeDocument/2006/relationships/customXml" Target="../ink/ink811.xml"/><Relationship Id="rId39" Type="http://schemas.openxmlformats.org/officeDocument/2006/relationships/image" Target="../media/image809.png"/><Relationship Id="rId34" Type="http://schemas.openxmlformats.org/officeDocument/2006/relationships/customXml" Target="../ink/ink819.xml"/><Relationship Id="rId50" Type="http://schemas.openxmlformats.org/officeDocument/2006/relationships/customXml" Target="../ink/ink827.xml"/><Relationship Id="rId55" Type="http://schemas.openxmlformats.org/officeDocument/2006/relationships/image" Target="../media/image817.png"/><Relationship Id="rId76" Type="http://schemas.openxmlformats.org/officeDocument/2006/relationships/customXml" Target="../ink/ink840.xml"/><Relationship Id="rId7" Type="http://schemas.openxmlformats.org/officeDocument/2006/relationships/image" Target="../media/image793.png"/><Relationship Id="rId71" Type="http://schemas.openxmlformats.org/officeDocument/2006/relationships/image" Target="../media/image825.png"/><Relationship Id="rId2" Type="http://schemas.openxmlformats.org/officeDocument/2006/relationships/customXml" Target="../ink/ink803.xml"/><Relationship Id="rId29" Type="http://schemas.openxmlformats.org/officeDocument/2006/relationships/image" Target="../media/image804.png"/><Relationship Id="rId24" Type="http://schemas.openxmlformats.org/officeDocument/2006/relationships/customXml" Target="../ink/ink814.xml"/><Relationship Id="rId40" Type="http://schemas.openxmlformats.org/officeDocument/2006/relationships/customXml" Target="../ink/ink822.xml"/><Relationship Id="rId45" Type="http://schemas.openxmlformats.org/officeDocument/2006/relationships/image" Target="../media/image812.png"/><Relationship Id="rId66" Type="http://schemas.openxmlformats.org/officeDocument/2006/relationships/customXml" Target="../ink/ink835.xml"/><Relationship Id="rId87" Type="http://schemas.openxmlformats.org/officeDocument/2006/relationships/image" Target="../media/image833.png"/><Relationship Id="rId61" Type="http://schemas.openxmlformats.org/officeDocument/2006/relationships/image" Target="../media/image820.png"/><Relationship Id="rId82" Type="http://schemas.openxmlformats.org/officeDocument/2006/relationships/customXml" Target="../ink/ink843.xml"/><Relationship Id="rId19" Type="http://schemas.openxmlformats.org/officeDocument/2006/relationships/image" Target="../media/image7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20" Type="http://schemas.openxmlformats.org/officeDocument/2006/relationships/customXml" Target="../ink/ink10.xml"/><Relationship Id="rId4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customXml" Target="../ink/ink31.xml"/><Relationship Id="rId26" Type="http://schemas.openxmlformats.org/officeDocument/2006/relationships/customXml" Target="../ink/ink35.xml"/><Relationship Id="rId39" Type="http://schemas.openxmlformats.org/officeDocument/2006/relationships/image" Target="../media/image42.png"/><Relationship Id="rId21" Type="http://schemas.openxmlformats.org/officeDocument/2006/relationships/image" Target="../media/image33.png"/><Relationship Id="rId34" Type="http://schemas.openxmlformats.org/officeDocument/2006/relationships/customXml" Target="../ink/ink39.xml"/><Relationship Id="rId42" Type="http://schemas.openxmlformats.org/officeDocument/2006/relationships/customXml" Target="../ink/ink43.xml"/><Relationship Id="rId47" Type="http://schemas.openxmlformats.org/officeDocument/2006/relationships/image" Target="../media/image46.png"/><Relationship Id="rId50" Type="http://schemas.openxmlformats.org/officeDocument/2006/relationships/customXml" Target="../ink/ink47.xml"/><Relationship Id="rId55" Type="http://schemas.openxmlformats.org/officeDocument/2006/relationships/image" Target="../media/image50.png"/><Relationship Id="rId7" Type="http://schemas.openxmlformats.org/officeDocument/2006/relationships/image" Target="../media/image26.png"/><Relationship Id="rId2" Type="http://schemas.openxmlformats.org/officeDocument/2006/relationships/customXml" Target="../ink/ink23.xml"/><Relationship Id="rId16" Type="http://schemas.openxmlformats.org/officeDocument/2006/relationships/customXml" Target="../ink/ink30.xml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openxmlformats.org/officeDocument/2006/relationships/customXml" Target="../ink/ink34.xml"/><Relationship Id="rId32" Type="http://schemas.openxmlformats.org/officeDocument/2006/relationships/customXml" Target="../ink/ink38.xml"/><Relationship Id="rId37" Type="http://schemas.openxmlformats.org/officeDocument/2006/relationships/image" Target="../media/image41.png"/><Relationship Id="rId40" Type="http://schemas.openxmlformats.org/officeDocument/2006/relationships/customXml" Target="../ink/ink42.xml"/><Relationship Id="rId45" Type="http://schemas.openxmlformats.org/officeDocument/2006/relationships/image" Target="../media/image45.png"/><Relationship Id="rId53" Type="http://schemas.openxmlformats.org/officeDocument/2006/relationships/image" Target="../media/image49.png"/><Relationship Id="rId58" Type="http://schemas.openxmlformats.org/officeDocument/2006/relationships/customXml" Target="../ink/ink51.xml"/><Relationship Id="rId5" Type="http://schemas.openxmlformats.org/officeDocument/2006/relationships/image" Target="../media/image25.png"/><Relationship Id="rId61" Type="http://schemas.openxmlformats.org/officeDocument/2006/relationships/image" Target="../media/image53.png"/><Relationship Id="rId19" Type="http://schemas.openxmlformats.org/officeDocument/2006/relationships/image" Target="../media/image32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Relationship Id="rId27" Type="http://schemas.openxmlformats.org/officeDocument/2006/relationships/image" Target="../media/image36.png"/><Relationship Id="rId30" Type="http://schemas.openxmlformats.org/officeDocument/2006/relationships/customXml" Target="../ink/ink37.xml"/><Relationship Id="rId35" Type="http://schemas.openxmlformats.org/officeDocument/2006/relationships/image" Target="../media/image40.png"/><Relationship Id="rId43" Type="http://schemas.openxmlformats.org/officeDocument/2006/relationships/image" Target="../media/image44.png"/><Relationship Id="rId48" Type="http://schemas.openxmlformats.org/officeDocument/2006/relationships/customXml" Target="../ink/ink46.xml"/><Relationship Id="rId56" Type="http://schemas.openxmlformats.org/officeDocument/2006/relationships/customXml" Target="../ink/ink50.xml"/><Relationship Id="rId8" Type="http://schemas.openxmlformats.org/officeDocument/2006/relationships/customXml" Target="../ink/ink26.xml"/><Relationship Id="rId51" Type="http://schemas.openxmlformats.org/officeDocument/2006/relationships/image" Target="../media/image48.png"/><Relationship Id="rId3" Type="http://schemas.openxmlformats.org/officeDocument/2006/relationships/image" Target="../media/image24.png"/><Relationship Id="rId12" Type="http://schemas.openxmlformats.org/officeDocument/2006/relationships/customXml" Target="../ink/ink28.xml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customXml" Target="../ink/ink41.xml"/><Relationship Id="rId46" Type="http://schemas.openxmlformats.org/officeDocument/2006/relationships/customXml" Target="../ink/ink45.xml"/><Relationship Id="rId59" Type="http://schemas.openxmlformats.org/officeDocument/2006/relationships/image" Target="../media/image52.png"/><Relationship Id="rId20" Type="http://schemas.openxmlformats.org/officeDocument/2006/relationships/customXml" Target="../ink/ink32.xml"/><Relationship Id="rId41" Type="http://schemas.openxmlformats.org/officeDocument/2006/relationships/image" Target="../media/image43.png"/><Relationship Id="rId54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openxmlformats.org/officeDocument/2006/relationships/customXml" Target="../ink/ink36.xml"/><Relationship Id="rId36" Type="http://schemas.openxmlformats.org/officeDocument/2006/relationships/customXml" Target="../ink/ink40.xml"/><Relationship Id="rId49" Type="http://schemas.openxmlformats.org/officeDocument/2006/relationships/image" Target="../media/image47.png"/><Relationship Id="rId57" Type="http://schemas.openxmlformats.org/officeDocument/2006/relationships/image" Target="../media/image51.png"/><Relationship Id="rId10" Type="http://schemas.openxmlformats.org/officeDocument/2006/relationships/customXml" Target="../ink/ink27.xml"/><Relationship Id="rId31" Type="http://schemas.openxmlformats.org/officeDocument/2006/relationships/image" Target="../media/image38.png"/><Relationship Id="rId44" Type="http://schemas.openxmlformats.org/officeDocument/2006/relationships/customXml" Target="../ink/ink44.xml"/><Relationship Id="rId52" Type="http://schemas.openxmlformats.org/officeDocument/2006/relationships/customXml" Target="../ink/ink48.xml"/><Relationship Id="rId60" Type="http://schemas.openxmlformats.org/officeDocument/2006/relationships/customXml" Target="../ink/ink52.xml"/><Relationship Id="rId4" Type="http://schemas.openxmlformats.org/officeDocument/2006/relationships/customXml" Target="../ink/ink24.xml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.png"/><Relationship Id="rId21" Type="http://schemas.openxmlformats.org/officeDocument/2006/relationships/image" Target="../media/image63.png"/><Relationship Id="rId42" Type="http://schemas.openxmlformats.org/officeDocument/2006/relationships/customXml" Target="../ink/ink73.xml"/><Relationship Id="rId63" Type="http://schemas.openxmlformats.org/officeDocument/2006/relationships/image" Target="../media/image84.png"/><Relationship Id="rId84" Type="http://schemas.openxmlformats.org/officeDocument/2006/relationships/customXml" Target="../ink/ink94.xml"/><Relationship Id="rId138" Type="http://schemas.openxmlformats.org/officeDocument/2006/relationships/customXml" Target="../ink/ink121.xml"/><Relationship Id="rId107" Type="http://schemas.openxmlformats.org/officeDocument/2006/relationships/image" Target="../media/image106.png"/><Relationship Id="rId11" Type="http://schemas.openxmlformats.org/officeDocument/2006/relationships/image" Target="../media/image58.png"/><Relationship Id="rId32" Type="http://schemas.openxmlformats.org/officeDocument/2006/relationships/customXml" Target="../ink/ink68.xml"/><Relationship Id="rId53" Type="http://schemas.openxmlformats.org/officeDocument/2006/relationships/image" Target="../media/image79.png"/><Relationship Id="rId74" Type="http://schemas.openxmlformats.org/officeDocument/2006/relationships/customXml" Target="../ink/ink89.xml"/><Relationship Id="rId128" Type="http://schemas.openxmlformats.org/officeDocument/2006/relationships/customXml" Target="../ink/ink116.xml"/><Relationship Id="rId5" Type="http://schemas.openxmlformats.org/officeDocument/2006/relationships/image" Target="../media/image55.png"/><Relationship Id="rId90" Type="http://schemas.openxmlformats.org/officeDocument/2006/relationships/customXml" Target="../ink/ink97.xml"/><Relationship Id="rId95" Type="http://schemas.openxmlformats.org/officeDocument/2006/relationships/image" Target="../media/image100.png"/><Relationship Id="rId22" Type="http://schemas.openxmlformats.org/officeDocument/2006/relationships/customXml" Target="../ink/ink63.xml"/><Relationship Id="rId27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customXml" Target="../ink/ink76.xml"/><Relationship Id="rId64" Type="http://schemas.openxmlformats.org/officeDocument/2006/relationships/customXml" Target="../ink/ink84.xml"/><Relationship Id="rId69" Type="http://schemas.openxmlformats.org/officeDocument/2006/relationships/image" Target="../media/image87.png"/><Relationship Id="rId113" Type="http://schemas.openxmlformats.org/officeDocument/2006/relationships/image" Target="../media/image109.png"/><Relationship Id="rId118" Type="http://schemas.openxmlformats.org/officeDocument/2006/relationships/customXml" Target="../ink/ink111.xml"/><Relationship Id="rId134" Type="http://schemas.openxmlformats.org/officeDocument/2006/relationships/customXml" Target="../ink/ink119.xml"/><Relationship Id="rId139" Type="http://schemas.openxmlformats.org/officeDocument/2006/relationships/image" Target="../media/image122.png"/><Relationship Id="rId80" Type="http://schemas.openxmlformats.org/officeDocument/2006/relationships/customXml" Target="../ink/ink92.xml"/><Relationship Id="rId85" Type="http://schemas.openxmlformats.org/officeDocument/2006/relationships/image" Target="../media/image95.png"/><Relationship Id="rId12" Type="http://schemas.openxmlformats.org/officeDocument/2006/relationships/customXml" Target="../ink/ink58.xml"/><Relationship Id="rId17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customXml" Target="../ink/ink71.xml"/><Relationship Id="rId59" Type="http://schemas.openxmlformats.org/officeDocument/2006/relationships/image" Target="../media/image82.png"/><Relationship Id="rId103" Type="http://schemas.openxmlformats.org/officeDocument/2006/relationships/image" Target="../media/image104.png"/><Relationship Id="rId108" Type="http://schemas.openxmlformats.org/officeDocument/2006/relationships/customXml" Target="../ink/ink106.xml"/><Relationship Id="rId124" Type="http://schemas.openxmlformats.org/officeDocument/2006/relationships/customXml" Target="../ink/ink114.xml"/><Relationship Id="rId129" Type="http://schemas.openxmlformats.org/officeDocument/2006/relationships/image" Target="../media/image117.png"/><Relationship Id="rId54" Type="http://schemas.openxmlformats.org/officeDocument/2006/relationships/customXml" Target="../ink/ink79.xml"/><Relationship Id="rId70" Type="http://schemas.openxmlformats.org/officeDocument/2006/relationships/customXml" Target="../ink/ink87.xml"/><Relationship Id="rId75" Type="http://schemas.openxmlformats.org/officeDocument/2006/relationships/image" Target="../media/image90.png"/><Relationship Id="rId91" Type="http://schemas.openxmlformats.org/officeDocument/2006/relationships/image" Target="../media/image98.png"/><Relationship Id="rId96" Type="http://schemas.openxmlformats.org/officeDocument/2006/relationships/customXml" Target="../ink/ink100.xml"/><Relationship Id="rId140" Type="http://schemas.openxmlformats.org/officeDocument/2006/relationships/customXml" Target="../ink/ink122.xml"/><Relationship Id="rId145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.xml"/><Relationship Id="rId23" Type="http://schemas.openxmlformats.org/officeDocument/2006/relationships/image" Target="../media/image64.png"/><Relationship Id="rId28" Type="http://schemas.openxmlformats.org/officeDocument/2006/relationships/customXml" Target="../ink/ink66.xml"/><Relationship Id="rId49" Type="http://schemas.openxmlformats.org/officeDocument/2006/relationships/image" Target="../media/image77.png"/><Relationship Id="rId114" Type="http://schemas.openxmlformats.org/officeDocument/2006/relationships/customXml" Target="../ink/ink109.xml"/><Relationship Id="rId119" Type="http://schemas.openxmlformats.org/officeDocument/2006/relationships/image" Target="../media/image112.png"/><Relationship Id="rId44" Type="http://schemas.openxmlformats.org/officeDocument/2006/relationships/customXml" Target="../ink/ink74.xml"/><Relationship Id="rId60" Type="http://schemas.openxmlformats.org/officeDocument/2006/relationships/customXml" Target="../ink/ink82.xml"/><Relationship Id="rId65" Type="http://schemas.openxmlformats.org/officeDocument/2006/relationships/image" Target="../media/image85.png"/><Relationship Id="rId81" Type="http://schemas.openxmlformats.org/officeDocument/2006/relationships/image" Target="../media/image93.png"/><Relationship Id="rId86" Type="http://schemas.openxmlformats.org/officeDocument/2006/relationships/customXml" Target="../ink/ink95.xml"/><Relationship Id="rId130" Type="http://schemas.openxmlformats.org/officeDocument/2006/relationships/customXml" Target="../ink/ink117.xml"/><Relationship Id="rId135" Type="http://schemas.openxmlformats.org/officeDocument/2006/relationships/image" Target="../media/image120.png"/><Relationship Id="rId13" Type="http://schemas.openxmlformats.org/officeDocument/2006/relationships/image" Target="../media/image59.png"/><Relationship Id="rId18" Type="http://schemas.openxmlformats.org/officeDocument/2006/relationships/customXml" Target="../ink/ink61.xml"/><Relationship Id="rId39" Type="http://schemas.openxmlformats.org/officeDocument/2006/relationships/image" Target="../media/image72.png"/><Relationship Id="rId109" Type="http://schemas.openxmlformats.org/officeDocument/2006/relationships/image" Target="../media/image107.png"/><Relationship Id="rId34" Type="http://schemas.openxmlformats.org/officeDocument/2006/relationships/customXml" Target="../ink/ink69.xml"/><Relationship Id="rId50" Type="http://schemas.openxmlformats.org/officeDocument/2006/relationships/customXml" Target="../ink/ink77.xml"/><Relationship Id="rId55" Type="http://schemas.openxmlformats.org/officeDocument/2006/relationships/image" Target="../media/image80.png"/><Relationship Id="rId76" Type="http://schemas.openxmlformats.org/officeDocument/2006/relationships/customXml" Target="../ink/ink90.xml"/><Relationship Id="rId97" Type="http://schemas.openxmlformats.org/officeDocument/2006/relationships/image" Target="../media/image101.png"/><Relationship Id="rId104" Type="http://schemas.openxmlformats.org/officeDocument/2006/relationships/customXml" Target="../ink/ink104.xml"/><Relationship Id="rId120" Type="http://schemas.openxmlformats.org/officeDocument/2006/relationships/customXml" Target="../ink/ink112.xml"/><Relationship Id="rId125" Type="http://schemas.openxmlformats.org/officeDocument/2006/relationships/image" Target="../media/image115.png"/><Relationship Id="rId141" Type="http://schemas.openxmlformats.org/officeDocument/2006/relationships/image" Target="../media/image123.png"/><Relationship Id="rId7" Type="http://schemas.openxmlformats.org/officeDocument/2006/relationships/image" Target="../media/image56.png"/><Relationship Id="rId71" Type="http://schemas.openxmlformats.org/officeDocument/2006/relationships/image" Target="../media/image88.png"/><Relationship Id="rId92" Type="http://schemas.openxmlformats.org/officeDocument/2006/relationships/customXml" Target="../ink/ink98.xml"/><Relationship Id="rId2" Type="http://schemas.openxmlformats.org/officeDocument/2006/relationships/customXml" Target="../ink/ink53.xml"/><Relationship Id="rId29" Type="http://schemas.openxmlformats.org/officeDocument/2006/relationships/image" Target="../media/image67.png"/><Relationship Id="rId24" Type="http://schemas.openxmlformats.org/officeDocument/2006/relationships/customXml" Target="../ink/ink64.xml"/><Relationship Id="rId40" Type="http://schemas.openxmlformats.org/officeDocument/2006/relationships/customXml" Target="../ink/ink72.xml"/><Relationship Id="rId45" Type="http://schemas.openxmlformats.org/officeDocument/2006/relationships/image" Target="../media/image75.png"/><Relationship Id="rId66" Type="http://schemas.openxmlformats.org/officeDocument/2006/relationships/customXml" Target="../ink/ink85.xml"/><Relationship Id="rId87" Type="http://schemas.openxmlformats.org/officeDocument/2006/relationships/image" Target="../media/image96.png"/><Relationship Id="rId110" Type="http://schemas.openxmlformats.org/officeDocument/2006/relationships/customXml" Target="../ink/ink107.xml"/><Relationship Id="rId115" Type="http://schemas.openxmlformats.org/officeDocument/2006/relationships/image" Target="../media/image110.png"/><Relationship Id="rId131" Type="http://schemas.openxmlformats.org/officeDocument/2006/relationships/image" Target="../media/image118.png"/><Relationship Id="rId136" Type="http://schemas.openxmlformats.org/officeDocument/2006/relationships/customXml" Target="../ink/ink120.xml"/><Relationship Id="rId61" Type="http://schemas.openxmlformats.org/officeDocument/2006/relationships/image" Target="../media/image83.png"/><Relationship Id="rId82" Type="http://schemas.openxmlformats.org/officeDocument/2006/relationships/customXml" Target="../ink/ink93.xml"/><Relationship Id="rId19" Type="http://schemas.openxmlformats.org/officeDocument/2006/relationships/image" Target="../media/image62.png"/><Relationship Id="rId14" Type="http://schemas.openxmlformats.org/officeDocument/2006/relationships/customXml" Target="../ink/ink59.xml"/><Relationship Id="rId30" Type="http://schemas.openxmlformats.org/officeDocument/2006/relationships/customXml" Target="../ink/ink67.xml"/><Relationship Id="rId35" Type="http://schemas.openxmlformats.org/officeDocument/2006/relationships/image" Target="../media/image70.png"/><Relationship Id="rId56" Type="http://schemas.openxmlformats.org/officeDocument/2006/relationships/customXml" Target="../ink/ink80.xml"/><Relationship Id="rId77" Type="http://schemas.openxmlformats.org/officeDocument/2006/relationships/image" Target="../media/image91.png"/><Relationship Id="rId100" Type="http://schemas.openxmlformats.org/officeDocument/2006/relationships/customXml" Target="../ink/ink102.xml"/><Relationship Id="rId105" Type="http://schemas.openxmlformats.org/officeDocument/2006/relationships/image" Target="../media/image105.png"/><Relationship Id="rId126" Type="http://schemas.openxmlformats.org/officeDocument/2006/relationships/customXml" Target="../ink/ink115.xml"/><Relationship Id="rId8" Type="http://schemas.openxmlformats.org/officeDocument/2006/relationships/customXml" Target="../ink/ink56.xml"/><Relationship Id="rId51" Type="http://schemas.openxmlformats.org/officeDocument/2006/relationships/image" Target="../media/image78.png"/><Relationship Id="rId72" Type="http://schemas.openxmlformats.org/officeDocument/2006/relationships/customXml" Target="../ink/ink88.xml"/><Relationship Id="rId93" Type="http://schemas.openxmlformats.org/officeDocument/2006/relationships/image" Target="../media/image99.png"/><Relationship Id="rId98" Type="http://schemas.openxmlformats.org/officeDocument/2006/relationships/customXml" Target="../ink/ink101.xml"/><Relationship Id="rId121" Type="http://schemas.openxmlformats.org/officeDocument/2006/relationships/image" Target="../media/image113.png"/><Relationship Id="rId142" Type="http://schemas.openxmlformats.org/officeDocument/2006/relationships/customXml" Target="../ink/ink123.xml"/><Relationship Id="rId3" Type="http://schemas.openxmlformats.org/officeDocument/2006/relationships/image" Target="../media/image54.png"/><Relationship Id="rId25" Type="http://schemas.openxmlformats.org/officeDocument/2006/relationships/image" Target="../media/image65.png"/><Relationship Id="rId46" Type="http://schemas.openxmlformats.org/officeDocument/2006/relationships/customXml" Target="../ink/ink75.xml"/><Relationship Id="rId67" Type="http://schemas.openxmlformats.org/officeDocument/2006/relationships/image" Target="../media/image86.png"/><Relationship Id="rId116" Type="http://schemas.openxmlformats.org/officeDocument/2006/relationships/customXml" Target="../ink/ink110.xml"/><Relationship Id="rId137" Type="http://schemas.openxmlformats.org/officeDocument/2006/relationships/image" Target="../media/image121.png"/><Relationship Id="rId20" Type="http://schemas.openxmlformats.org/officeDocument/2006/relationships/customXml" Target="../ink/ink62.xml"/><Relationship Id="rId41" Type="http://schemas.openxmlformats.org/officeDocument/2006/relationships/image" Target="../media/image73.png"/><Relationship Id="rId62" Type="http://schemas.openxmlformats.org/officeDocument/2006/relationships/customXml" Target="../ink/ink83.xml"/><Relationship Id="rId83" Type="http://schemas.openxmlformats.org/officeDocument/2006/relationships/image" Target="../media/image94.png"/><Relationship Id="rId88" Type="http://schemas.openxmlformats.org/officeDocument/2006/relationships/customXml" Target="../ink/ink96.xml"/><Relationship Id="rId111" Type="http://schemas.openxmlformats.org/officeDocument/2006/relationships/image" Target="../media/image108.png"/><Relationship Id="rId132" Type="http://schemas.openxmlformats.org/officeDocument/2006/relationships/customXml" Target="../ink/ink118.xml"/><Relationship Id="rId15" Type="http://schemas.openxmlformats.org/officeDocument/2006/relationships/image" Target="../media/image60.png"/><Relationship Id="rId36" Type="http://schemas.openxmlformats.org/officeDocument/2006/relationships/customXml" Target="../ink/ink70.xml"/><Relationship Id="rId57" Type="http://schemas.openxmlformats.org/officeDocument/2006/relationships/image" Target="../media/image81.png"/><Relationship Id="rId106" Type="http://schemas.openxmlformats.org/officeDocument/2006/relationships/customXml" Target="../ink/ink105.xml"/><Relationship Id="rId127" Type="http://schemas.openxmlformats.org/officeDocument/2006/relationships/image" Target="../media/image116.png"/><Relationship Id="rId10" Type="http://schemas.openxmlformats.org/officeDocument/2006/relationships/customXml" Target="../ink/ink57.xml"/><Relationship Id="rId31" Type="http://schemas.openxmlformats.org/officeDocument/2006/relationships/image" Target="../media/image68.png"/><Relationship Id="rId52" Type="http://schemas.openxmlformats.org/officeDocument/2006/relationships/customXml" Target="../ink/ink78.xml"/><Relationship Id="rId73" Type="http://schemas.openxmlformats.org/officeDocument/2006/relationships/image" Target="../media/image89.png"/><Relationship Id="rId78" Type="http://schemas.openxmlformats.org/officeDocument/2006/relationships/customXml" Target="../ink/ink91.xml"/><Relationship Id="rId94" Type="http://schemas.openxmlformats.org/officeDocument/2006/relationships/customXml" Target="../ink/ink99.xml"/><Relationship Id="rId99" Type="http://schemas.openxmlformats.org/officeDocument/2006/relationships/image" Target="../media/image102.png"/><Relationship Id="rId101" Type="http://schemas.openxmlformats.org/officeDocument/2006/relationships/image" Target="../media/image103.png"/><Relationship Id="rId122" Type="http://schemas.openxmlformats.org/officeDocument/2006/relationships/customXml" Target="../ink/ink113.xml"/><Relationship Id="rId143" Type="http://schemas.openxmlformats.org/officeDocument/2006/relationships/image" Target="../media/image124.png"/><Relationship Id="rId4" Type="http://schemas.openxmlformats.org/officeDocument/2006/relationships/customXml" Target="../ink/ink54.xml"/><Relationship Id="rId9" Type="http://schemas.openxmlformats.org/officeDocument/2006/relationships/image" Target="../media/image57.png"/><Relationship Id="rId26" Type="http://schemas.openxmlformats.org/officeDocument/2006/relationships/customXml" Target="../ink/ink65.xml"/><Relationship Id="rId47" Type="http://schemas.openxmlformats.org/officeDocument/2006/relationships/image" Target="../media/image76.png"/><Relationship Id="rId68" Type="http://schemas.openxmlformats.org/officeDocument/2006/relationships/customXml" Target="../ink/ink86.xml"/><Relationship Id="rId89" Type="http://schemas.openxmlformats.org/officeDocument/2006/relationships/image" Target="../media/image97.png"/><Relationship Id="rId112" Type="http://schemas.openxmlformats.org/officeDocument/2006/relationships/customXml" Target="../ink/ink108.xml"/><Relationship Id="rId133" Type="http://schemas.openxmlformats.org/officeDocument/2006/relationships/image" Target="../media/image119.png"/><Relationship Id="rId16" Type="http://schemas.openxmlformats.org/officeDocument/2006/relationships/customXml" Target="../ink/ink60.xml"/><Relationship Id="rId37" Type="http://schemas.openxmlformats.org/officeDocument/2006/relationships/image" Target="../media/image71.png"/><Relationship Id="rId58" Type="http://schemas.openxmlformats.org/officeDocument/2006/relationships/customXml" Target="../ink/ink81.xml"/><Relationship Id="rId79" Type="http://schemas.openxmlformats.org/officeDocument/2006/relationships/image" Target="../media/image92.png"/><Relationship Id="rId102" Type="http://schemas.openxmlformats.org/officeDocument/2006/relationships/customXml" Target="../ink/ink103.xml"/><Relationship Id="rId123" Type="http://schemas.openxmlformats.org/officeDocument/2006/relationships/image" Target="../media/image114.png"/><Relationship Id="rId144" Type="http://schemas.openxmlformats.org/officeDocument/2006/relationships/customXml" Target="../ink/ink124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7.xml"/><Relationship Id="rId117" Type="http://schemas.openxmlformats.org/officeDocument/2006/relationships/customXml" Target="../ink/ink183.xml"/><Relationship Id="rId21" Type="http://schemas.openxmlformats.org/officeDocument/2006/relationships/image" Target="../media/image135.png"/><Relationship Id="rId42" Type="http://schemas.openxmlformats.org/officeDocument/2006/relationships/customXml" Target="../ink/ink145.xml"/><Relationship Id="rId47" Type="http://schemas.openxmlformats.org/officeDocument/2006/relationships/image" Target="../media/image148.png"/><Relationship Id="rId63" Type="http://schemas.openxmlformats.org/officeDocument/2006/relationships/image" Target="../media/image156.png"/><Relationship Id="rId68" Type="http://schemas.openxmlformats.org/officeDocument/2006/relationships/image" Target="../media/image157.png"/><Relationship Id="rId84" Type="http://schemas.openxmlformats.org/officeDocument/2006/relationships/image" Target="../media/image165.png"/><Relationship Id="rId89" Type="http://schemas.openxmlformats.org/officeDocument/2006/relationships/customXml" Target="../ink/ink169.xml"/><Relationship Id="rId112" Type="http://schemas.openxmlformats.org/officeDocument/2006/relationships/image" Target="../media/image179.png"/><Relationship Id="rId16" Type="http://schemas.openxmlformats.org/officeDocument/2006/relationships/customXml" Target="../ink/ink132.xml"/><Relationship Id="rId107" Type="http://schemas.openxmlformats.org/officeDocument/2006/relationships/customXml" Target="../ink/ink178.xml"/><Relationship Id="rId11" Type="http://schemas.openxmlformats.org/officeDocument/2006/relationships/image" Target="../media/image130.png"/><Relationship Id="rId32" Type="http://schemas.openxmlformats.org/officeDocument/2006/relationships/customXml" Target="../ink/ink140.xml"/><Relationship Id="rId37" Type="http://schemas.openxmlformats.org/officeDocument/2006/relationships/image" Target="../media/image143.png"/><Relationship Id="rId53" Type="http://schemas.openxmlformats.org/officeDocument/2006/relationships/image" Target="../media/image151.png"/><Relationship Id="rId58" Type="http://schemas.openxmlformats.org/officeDocument/2006/relationships/customXml" Target="../ink/ink153.xml"/><Relationship Id="rId74" Type="http://schemas.openxmlformats.org/officeDocument/2006/relationships/image" Target="../media/image160.png"/><Relationship Id="rId79" Type="http://schemas.openxmlformats.org/officeDocument/2006/relationships/customXml" Target="../ink/ink164.xml"/><Relationship Id="rId102" Type="http://schemas.openxmlformats.org/officeDocument/2006/relationships/image" Target="../media/image174.png"/><Relationship Id="rId5" Type="http://schemas.openxmlformats.org/officeDocument/2006/relationships/image" Target="../media/image127.png"/><Relationship Id="rId90" Type="http://schemas.openxmlformats.org/officeDocument/2006/relationships/image" Target="../media/image168.png"/><Relationship Id="rId95" Type="http://schemas.openxmlformats.org/officeDocument/2006/relationships/customXml" Target="../ink/ink172.xml"/><Relationship Id="rId22" Type="http://schemas.openxmlformats.org/officeDocument/2006/relationships/customXml" Target="../ink/ink135.xml"/><Relationship Id="rId27" Type="http://schemas.openxmlformats.org/officeDocument/2006/relationships/image" Target="../media/image138.png"/><Relationship Id="rId43" Type="http://schemas.openxmlformats.org/officeDocument/2006/relationships/image" Target="../media/image146.png"/><Relationship Id="rId48" Type="http://schemas.openxmlformats.org/officeDocument/2006/relationships/customXml" Target="../ink/ink148.xml"/><Relationship Id="rId64" Type="http://schemas.openxmlformats.org/officeDocument/2006/relationships/customXml" Target="../ink/ink156.xml"/><Relationship Id="rId69" Type="http://schemas.openxmlformats.org/officeDocument/2006/relationships/customXml" Target="../ink/ink159.xml"/><Relationship Id="rId113" Type="http://schemas.openxmlformats.org/officeDocument/2006/relationships/customXml" Target="../ink/ink181.xml"/><Relationship Id="rId118" Type="http://schemas.openxmlformats.org/officeDocument/2006/relationships/image" Target="../media/image182.png"/><Relationship Id="rId80" Type="http://schemas.openxmlformats.org/officeDocument/2006/relationships/image" Target="../media/image163.png"/><Relationship Id="rId85" Type="http://schemas.openxmlformats.org/officeDocument/2006/relationships/customXml" Target="../ink/ink167.xml"/><Relationship Id="rId12" Type="http://schemas.openxmlformats.org/officeDocument/2006/relationships/customXml" Target="../ink/ink130.xml"/><Relationship Id="rId17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customXml" Target="../ink/ink143.xml"/><Relationship Id="rId59" Type="http://schemas.openxmlformats.org/officeDocument/2006/relationships/image" Target="../media/image154.png"/><Relationship Id="rId103" Type="http://schemas.openxmlformats.org/officeDocument/2006/relationships/customXml" Target="../ink/ink176.xml"/><Relationship Id="rId108" Type="http://schemas.openxmlformats.org/officeDocument/2006/relationships/image" Target="../media/image177.png"/><Relationship Id="rId54" Type="http://schemas.openxmlformats.org/officeDocument/2006/relationships/customXml" Target="../ink/ink151.xml"/><Relationship Id="rId70" Type="http://schemas.openxmlformats.org/officeDocument/2006/relationships/image" Target="../media/image158.png"/><Relationship Id="rId75" Type="http://schemas.openxmlformats.org/officeDocument/2006/relationships/customXml" Target="../ink/ink162.xml"/><Relationship Id="rId91" Type="http://schemas.openxmlformats.org/officeDocument/2006/relationships/customXml" Target="../ink/ink170.xml"/><Relationship Id="rId96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7.xml"/><Relationship Id="rId23" Type="http://schemas.openxmlformats.org/officeDocument/2006/relationships/image" Target="../media/image136.png"/><Relationship Id="rId28" Type="http://schemas.openxmlformats.org/officeDocument/2006/relationships/customXml" Target="../ink/ink138.xml"/><Relationship Id="rId49" Type="http://schemas.openxmlformats.org/officeDocument/2006/relationships/image" Target="../media/image149.png"/><Relationship Id="rId114" Type="http://schemas.openxmlformats.org/officeDocument/2006/relationships/image" Target="../media/image180.png"/><Relationship Id="rId119" Type="http://schemas.openxmlformats.org/officeDocument/2006/relationships/customXml" Target="../ink/ink184.xml"/><Relationship Id="rId10" Type="http://schemas.openxmlformats.org/officeDocument/2006/relationships/customXml" Target="../ink/ink129.xml"/><Relationship Id="rId31" Type="http://schemas.openxmlformats.org/officeDocument/2006/relationships/image" Target="../media/image140.png"/><Relationship Id="rId44" Type="http://schemas.openxmlformats.org/officeDocument/2006/relationships/customXml" Target="../ink/ink146.xml"/><Relationship Id="rId52" Type="http://schemas.openxmlformats.org/officeDocument/2006/relationships/customXml" Target="../ink/ink150.xml"/><Relationship Id="rId60" Type="http://schemas.openxmlformats.org/officeDocument/2006/relationships/customXml" Target="../ink/ink154.xml"/><Relationship Id="rId65" Type="http://schemas.openxmlformats.org/officeDocument/2006/relationships/image" Target="../media/image69.png"/><Relationship Id="rId73" Type="http://schemas.openxmlformats.org/officeDocument/2006/relationships/customXml" Target="../ink/ink161.xml"/><Relationship Id="rId78" Type="http://schemas.openxmlformats.org/officeDocument/2006/relationships/image" Target="../media/image162.png"/><Relationship Id="rId81" Type="http://schemas.openxmlformats.org/officeDocument/2006/relationships/customXml" Target="../ink/ink165.xml"/><Relationship Id="rId86" Type="http://schemas.openxmlformats.org/officeDocument/2006/relationships/image" Target="../media/image166.png"/><Relationship Id="rId94" Type="http://schemas.openxmlformats.org/officeDocument/2006/relationships/image" Target="../media/image170.png"/><Relationship Id="rId99" Type="http://schemas.openxmlformats.org/officeDocument/2006/relationships/customXml" Target="../ink/ink174.xml"/><Relationship Id="rId101" Type="http://schemas.openxmlformats.org/officeDocument/2006/relationships/customXml" Target="../ink/ink175.xml"/><Relationship Id="rId4" Type="http://schemas.openxmlformats.org/officeDocument/2006/relationships/customXml" Target="../ink/ink126.xml"/><Relationship Id="rId9" Type="http://schemas.openxmlformats.org/officeDocument/2006/relationships/image" Target="../media/image129.png"/><Relationship Id="rId13" Type="http://schemas.openxmlformats.org/officeDocument/2006/relationships/image" Target="../media/image131.png"/><Relationship Id="rId18" Type="http://schemas.openxmlformats.org/officeDocument/2006/relationships/customXml" Target="../ink/ink133.xml"/><Relationship Id="rId39" Type="http://schemas.openxmlformats.org/officeDocument/2006/relationships/image" Target="../media/image144.png"/><Relationship Id="rId109" Type="http://schemas.openxmlformats.org/officeDocument/2006/relationships/customXml" Target="../ink/ink179.xml"/><Relationship Id="rId34" Type="http://schemas.openxmlformats.org/officeDocument/2006/relationships/customXml" Target="../ink/ink141.xml"/><Relationship Id="rId50" Type="http://schemas.openxmlformats.org/officeDocument/2006/relationships/customXml" Target="../ink/ink149.xml"/><Relationship Id="rId55" Type="http://schemas.openxmlformats.org/officeDocument/2006/relationships/image" Target="../media/image152.png"/><Relationship Id="rId76" Type="http://schemas.openxmlformats.org/officeDocument/2006/relationships/image" Target="../media/image161.png"/><Relationship Id="rId97" Type="http://schemas.openxmlformats.org/officeDocument/2006/relationships/customXml" Target="../ink/ink173.xml"/><Relationship Id="rId104" Type="http://schemas.openxmlformats.org/officeDocument/2006/relationships/image" Target="../media/image175.png"/><Relationship Id="rId120" Type="http://schemas.openxmlformats.org/officeDocument/2006/relationships/image" Target="../media/image183.png"/><Relationship Id="rId7" Type="http://schemas.openxmlformats.org/officeDocument/2006/relationships/image" Target="../media/image128.png"/><Relationship Id="rId71" Type="http://schemas.openxmlformats.org/officeDocument/2006/relationships/customXml" Target="../ink/ink160.xml"/><Relationship Id="rId92" Type="http://schemas.openxmlformats.org/officeDocument/2006/relationships/image" Target="../media/image169.png"/><Relationship Id="rId2" Type="http://schemas.openxmlformats.org/officeDocument/2006/relationships/customXml" Target="../ink/ink125.xml"/><Relationship Id="rId29" Type="http://schemas.openxmlformats.org/officeDocument/2006/relationships/image" Target="../media/image139.png"/><Relationship Id="rId24" Type="http://schemas.openxmlformats.org/officeDocument/2006/relationships/customXml" Target="../ink/ink136.xml"/><Relationship Id="rId40" Type="http://schemas.openxmlformats.org/officeDocument/2006/relationships/customXml" Target="../ink/ink144.xml"/><Relationship Id="rId45" Type="http://schemas.openxmlformats.org/officeDocument/2006/relationships/image" Target="../media/image147.png"/><Relationship Id="rId66" Type="http://schemas.openxmlformats.org/officeDocument/2006/relationships/customXml" Target="../ink/ink157.xml"/><Relationship Id="rId87" Type="http://schemas.openxmlformats.org/officeDocument/2006/relationships/customXml" Target="../ink/ink168.xml"/><Relationship Id="rId110" Type="http://schemas.openxmlformats.org/officeDocument/2006/relationships/image" Target="../media/image178.png"/><Relationship Id="rId115" Type="http://schemas.openxmlformats.org/officeDocument/2006/relationships/customXml" Target="../ink/ink182.xml"/><Relationship Id="rId61" Type="http://schemas.openxmlformats.org/officeDocument/2006/relationships/image" Target="../media/image155.png"/><Relationship Id="rId82" Type="http://schemas.openxmlformats.org/officeDocument/2006/relationships/image" Target="../media/image164.png"/><Relationship Id="rId19" Type="http://schemas.openxmlformats.org/officeDocument/2006/relationships/image" Target="../media/image134.png"/><Relationship Id="rId14" Type="http://schemas.openxmlformats.org/officeDocument/2006/relationships/customXml" Target="../ink/ink131.xml"/><Relationship Id="rId30" Type="http://schemas.openxmlformats.org/officeDocument/2006/relationships/customXml" Target="../ink/ink139.xml"/><Relationship Id="rId35" Type="http://schemas.openxmlformats.org/officeDocument/2006/relationships/image" Target="../media/image142.png"/><Relationship Id="rId56" Type="http://schemas.openxmlformats.org/officeDocument/2006/relationships/customXml" Target="../ink/ink152.xml"/><Relationship Id="rId77" Type="http://schemas.openxmlformats.org/officeDocument/2006/relationships/customXml" Target="../ink/ink163.xml"/><Relationship Id="rId100" Type="http://schemas.openxmlformats.org/officeDocument/2006/relationships/image" Target="../media/image173.png"/><Relationship Id="rId105" Type="http://schemas.openxmlformats.org/officeDocument/2006/relationships/customXml" Target="../ink/ink177.xml"/><Relationship Id="rId8" Type="http://schemas.openxmlformats.org/officeDocument/2006/relationships/customXml" Target="../ink/ink128.xml"/><Relationship Id="rId51" Type="http://schemas.openxmlformats.org/officeDocument/2006/relationships/image" Target="../media/image150.png"/><Relationship Id="rId72" Type="http://schemas.openxmlformats.org/officeDocument/2006/relationships/image" Target="../media/image159.png"/><Relationship Id="rId93" Type="http://schemas.openxmlformats.org/officeDocument/2006/relationships/customXml" Target="../ink/ink171.xml"/><Relationship Id="rId98" Type="http://schemas.openxmlformats.org/officeDocument/2006/relationships/image" Target="../media/image172.png"/><Relationship Id="rId3" Type="http://schemas.openxmlformats.org/officeDocument/2006/relationships/image" Target="../media/image126.png"/><Relationship Id="rId25" Type="http://schemas.openxmlformats.org/officeDocument/2006/relationships/image" Target="../media/image137.png"/><Relationship Id="rId46" Type="http://schemas.openxmlformats.org/officeDocument/2006/relationships/customXml" Target="../ink/ink147.xml"/><Relationship Id="rId67" Type="http://schemas.openxmlformats.org/officeDocument/2006/relationships/customXml" Target="../ink/ink158.xml"/><Relationship Id="rId116" Type="http://schemas.openxmlformats.org/officeDocument/2006/relationships/image" Target="../media/image181.png"/><Relationship Id="rId20" Type="http://schemas.openxmlformats.org/officeDocument/2006/relationships/customXml" Target="../ink/ink134.xml"/><Relationship Id="rId41" Type="http://schemas.openxmlformats.org/officeDocument/2006/relationships/image" Target="../media/image145.png"/><Relationship Id="rId62" Type="http://schemas.openxmlformats.org/officeDocument/2006/relationships/customXml" Target="../ink/ink155.xml"/><Relationship Id="rId83" Type="http://schemas.openxmlformats.org/officeDocument/2006/relationships/customXml" Target="../ink/ink166.xml"/><Relationship Id="rId88" Type="http://schemas.openxmlformats.org/officeDocument/2006/relationships/image" Target="../media/image167.png"/><Relationship Id="rId111" Type="http://schemas.openxmlformats.org/officeDocument/2006/relationships/customXml" Target="../ink/ink180.xml"/><Relationship Id="rId15" Type="http://schemas.openxmlformats.org/officeDocument/2006/relationships/image" Target="../media/image132.png"/><Relationship Id="rId36" Type="http://schemas.openxmlformats.org/officeDocument/2006/relationships/customXml" Target="../ink/ink142.xml"/><Relationship Id="rId57" Type="http://schemas.openxmlformats.org/officeDocument/2006/relationships/image" Target="../media/image153.png"/><Relationship Id="rId106" Type="http://schemas.openxmlformats.org/officeDocument/2006/relationships/image" Target="../media/image17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0.png"/><Relationship Id="rId21" Type="http://schemas.openxmlformats.org/officeDocument/2006/relationships/image" Target="../media/image193.png"/><Relationship Id="rId42" Type="http://schemas.openxmlformats.org/officeDocument/2006/relationships/customXml" Target="../ink/ink205.xml"/><Relationship Id="rId63" Type="http://schemas.openxmlformats.org/officeDocument/2006/relationships/image" Target="../media/image214.png"/><Relationship Id="rId84" Type="http://schemas.openxmlformats.org/officeDocument/2006/relationships/customXml" Target="../ink/ink226.xml"/><Relationship Id="rId138" Type="http://schemas.openxmlformats.org/officeDocument/2006/relationships/customXml" Target="../ink/ink253.xml"/><Relationship Id="rId159" Type="http://schemas.openxmlformats.org/officeDocument/2006/relationships/image" Target="../media/image261.png"/><Relationship Id="rId170" Type="http://schemas.openxmlformats.org/officeDocument/2006/relationships/customXml" Target="../ink/ink269.xml"/><Relationship Id="rId191" Type="http://schemas.openxmlformats.org/officeDocument/2006/relationships/image" Target="../media/image277.png"/><Relationship Id="rId205" Type="http://schemas.openxmlformats.org/officeDocument/2006/relationships/customXml" Target="../ink/ink287.xml"/><Relationship Id="rId226" Type="http://schemas.openxmlformats.org/officeDocument/2006/relationships/image" Target="../media/image294.png"/><Relationship Id="rId107" Type="http://schemas.openxmlformats.org/officeDocument/2006/relationships/image" Target="../media/image235.png"/><Relationship Id="rId11" Type="http://schemas.openxmlformats.org/officeDocument/2006/relationships/image" Target="../media/image188.png"/><Relationship Id="rId32" Type="http://schemas.openxmlformats.org/officeDocument/2006/relationships/customXml" Target="../ink/ink200.xml"/><Relationship Id="rId53" Type="http://schemas.openxmlformats.org/officeDocument/2006/relationships/image" Target="../media/image209.png"/><Relationship Id="rId74" Type="http://schemas.openxmlformats.org/officeDocument/2006/relationships/customXml" Target="../ink/ink221.xml"/><Relationship Id="rId128" Type="http://schemas.openxmlformats.org/officeDocument/2006/relationships/customXml" Target="../ink/ink248.xml"/><Relationship Id="rId149" Type="http://schemas.openxmlformats.org/officeDocument/2006/relationships/image" Target="../media/image256.png"/><Relationship Id="rId5" Type="http://schemas.openxmlformats.org/officeDocument/2006/relationships/image" Target="../media/image185.png"/><Relationship Id="rId95" Type="http://schemas.openxmlformats.org/officeDocument/2006/relationships/image" Target="../media/image229.png"/><Relationship Id="rId160" Type="http://schemas.openxmlformats.org/officeDocument/2006/relationships/customXml" Target="../ink/ink264.xml"/><Relationship Id="rId181" Type="http://schemas.openxmlformats.org/officeDocument/2006/relationships/image" Target="../media/image272.png"/><Relationship Id="rId216" Type="http://schemas.openxmlformats.org/officeDocument/2006/relationships/image" Target="../media/image289.png"/><Relationship Id="rId22" Type="http://schemas.openxmlformats.org/officeDocument/2006/relationships/customXml" Target="../ink/ink195.xml"/><Relationship Id="rId43" Type="http://schemas.openxmlformats.org/officeDocument/2006/relationships/image" Target="../media/image204.png"/><Relationship Id="rId64" Type="http://schemas.openxmlformats.org/officeDocument/2006/relationships/customXml" Target="../ink/ink216.xml"/><Relationship Id="rId118" Type="http://schemas.openxmlformats.org/officeDocument/2006/relationships/customXml" Target="../ink/ink243.xml"/><Relationship Id="rId139" Type="http://schemas.openxmlformats.org/officeDocument/2006/relationships/image" Target="../media/image251.png"/><Relationship Id="rId85" Type="http://schemas.openxmlformats.org/officeDocument/2006/relationships/image" Target="../media/image224.png"/><Relationship Id="rId150" Type="http://schemas.openxmlformats.org/officeDocument/2006/relationships/customXml" Target="../ink/ink259.xml"/><Relationship Id="rId171" Type="http://schemas.openxmlformats.org/officeDocument/2006/relationships/image" Target="../media/image267.png"/><Relationship Id="rId192" Type="http://schemas.openxmlformats.org/officeDocument/2006/relationships/customXml" Target="../ink/ink280.xml"/><Relationship Id="rId206" Type="http://schemas.openxmlformats.org/officeDocument/2006/relationships/image" Target="../media/image284.png"/><Relationship Id="rId12" Type="http://schemas.openxmlformats.org/officeDocument/2006/relationships/customXml" Target="../ink/ink190.xml"/><Relationship Id="rId33" Type="http://schemas.openxmlformats.org/officeDocument/2006/relationships/image" Target="../media/image199.png"/><Relationship Id="rId108" Type="http://schemas.openxmlformats.org/officeDocument/2006/relationships/customXml" Target="../ink/ink238.xml"/><Relationship Id="rId129" Type="http://schemas.openxmlformats.org/officeDocument/2006/relationships/image" Target="../media/image246.png"/><Relationship Id="rId54" Type="http://schemas.openxmlformats.org/officeDocument/2006/relationships/customXml" Target="../ink/ink211.xml"/><Relationship Id="rId75" Type="http://schemas.openxmlformats.org/officeDocument/2006/relationships/image" Target="../media/image219.png"/><Relationship Id="rId96" Type="http://schemas.openxmlformats.org/officeDocument/2006/relationships/customXml" Target="../ink/ink232.xml"/><Relationship Id="rId140" Type="http://schemas.openxmlformats.org/officeDocument/2006/relationships/customXml" Target="../ink/ink254.xml"/><Relationship Id="rId161" Type="http://schemas.openxmlformats.org/officeDocument/2006/relationships/image" Target="../media/image262.png"/><Relationship Id="rId182" Type="http://schemas.openxmlformats.org/officeDocument/2006/relationships/customXml" Target="../ink/ink275.xml"/><Relationship Id="rId217" Type="http://schemas.openxmlformats.org/officeDocument/2006/relationships/customXml" Target="../ink/ink293.xml"/><Relationship Id="rId6" Type="http://schemas.openxmlformats.org/officeDocument/2006/relationships/customXml" Target="../ink/ink187.xml"/><Relationship Id="rId23" Type="http://schemas.openxmlformats.org/officeDocument/2006/relationships/image" Target="../media/image194.png"/><Relationship Id="rId119" Type="http://schemas.openxmlformats.org/officeDocument/2006/relationships/image" Target="../media/image241.png"/><Relationship Id="rId44" Type="http://schemas.openxmlformats.org/officeDocument/2006/relationships/customXml" Target="../ink/ink206.xml"/><Relationship Id="rId65" Type="http://schemas.openxmlformats.org/officeDocument/2006/relationships/image" Target="../media/image215.png"/><Relationship Id="rId86" Type="http://schemas.openxmlformats.org/officeDocument/2006/relationships/customXml" Target="../ink/ink227.xml"/><Relationship Id="rId130" Type="http://schemas.openxmlformats.org/officeDocument/2006/relationships/customXml" Target="../ink/ink249.xml"/><Relationship Id="rId151" Type="http://schemas.openxmlformats.org/officeDocument/2006/relationships/image" Target="../media/image257.png"/><Relationship Id="rId172" Type="http://schemas.openxmlformats.org/officeDocument/2006/relationships/customXml" Target="../ink/ink270.xml"/><Relationship Id="rId193" Type="http://schemas.openxmlformats.org/officeDocument/2006/relationships/customXml" Target="../ink/ink281.xml"/><Relationship Id="rId207" Type="http://schemas.openxmlformats.org/officeDocument/2006/relationships/customXml" Target="../ink/ink288.xml"/><Relationship Id="rId13" Type="http://schemas.openxmlformats.org/officeDocument/2006/relationships/image" Target="../media/image189.png"/><Relationship Id="rId109" Type="http://schemas.openxmlformats.org/officeDocument/2006/relationships/image" Target="../media/image236.png"/><Relationship Id="rId34" Type="http://schemas.openxmlformats.org/officeDocument/2006/relationships/customXml" Target="../ink/ink201.xml"/><Relationship Id="rId55" Type="http://schemas.openxmlformats.org/officeDocument/2006/relationships/image" Target="../media/image210.png"/><Relationship Id="rId76" Type="http://schemas.openxmlformats.org/officeDocument/2006/relationships/customXml" Target="../ink/ink222.xml"/><Relationship Id="rId97" Type="http://schemas.openxmlformats.org/officeDocument/2006/relationships/image" Target="../media/image230.png"/><Relationship Id="rId120" Type="http://schemas.openxmlformats.org/officeDocument/2006/relationships/customXml" Target="../ink/ink244.xml"/><Relationship Id="rId141" Type="http://schemas.openxmlformats.org/officeDocument/2006/relationships/image" Target="../media/image252.png"/><Relationship Id="rId7" Type="http://schemas.openxmlformats.org/officeDocument/2006/relationships/image" Target="../media/image186.png"/><Relationship Id="rId162" Type="http://schemas.openxmlformats.org/officeDocument/2006/relationships/customXml" Target="../ink/ink265.xml"/><Relationship Id="rId183" Type="http://schemas.openxmlformats.org/officeDocument/2006/relationships/image" Target="../media/image273.png"/><Relationship Id="rId218" Type="http://schemas.openxmlformats.org/officeDocument/2006/relationships/image" Target="../media/image290.png"/><Relationship Id="rId24" Type="http://schemas.openxmlformats.org/officeDocument/2006/relationships/customXml" Target="../ink/ink196.xml"/><Relationship Id="rId45" Type="http://schemas.openxmlformats.org/officeDocument/2006/relationships/image" Target="../media/image205.png"/><Relationship Id="rId66" Type="http://schemas.openxmlformats.org/officeDocument/2006/relationships/customXml" Target="../ink/ink217.xml"/><Relationship Id="rId87" Type="http://schemas.openxmlformats.org/officeDocument/2006/relationships/image" Target="../media/image225.png"/><Relationship Id="rId110" Type="http://schemas.openxmlformats.org/officeDocument/2006/relationships/customXml" Target="../ink/ink239.xml"/><Relationship Id="rId131" Type="http://schemas.openxmlformats.org/officeDocument/2006/relationships/image" Target="../media/image247.png"/><Relationship Id="rId152" Type="http://schemas.openxmlformats.org/officeDocument/2006/relationships/customXml" Target="../ink/ink260.xml"/><Relationship Id="rId173" Type="http://schemas.openxmlformats.org/officeDocument/2006/relationships/image" Target="../media/image268.png"/><Relationship Id="rId194" Type="http://schemas.openxmlformats.org/officeDocument/2006/relationships/image" Target="../media/image278.png"/><Relationship Id="rId208" Type="http://schemas.openxmlformats.org/officeDocument/2006/relationships/image" Target="../media/image285.png"/><Relationship Id="rId14" Type="http://schemas.openxmlformats.org/officeDocument/2006/relationships/customXml" Target="../ink/ink191.xml"/><Relationship Id="rId35" Type="http://schemas.openxmlformats.org/officeDocument/2006/relationships/image" Target="../media/image200.png"/><Relationship Id="rId56" Type="http://schemas.openxmlformats.org/officeDocument/2006/relationships/customXml" Target="../ink/ink212.xml"/><Relationship Id="rId77" Type="http://schemas.openxmlformats.org/officeDocument/2006/relationships/image" Target="../media/image220.png"/><Relationship Id="rId100" Type="http://schemas.openxmlformats.org/officeDocument/2006/relationships/customXml" Target="../ink/ink234.xml"/><Relationship Id="rId8" Type="http://schemas.openxmlformats.org/officeDocument/2006/relationships/customXml" Target="../ink/ink188.xml"/><Relationship Id="rId98" Type="http://schemas.openxmlformats.org/officeDocument/2006/relationships/customXml" Target="../ink/ink233.xml"/><Relationship Id="rId121" Type="http://schemas.openxmlformats.org/officeDocument/2006/relationships/image" Target="../media/image242.png"/><Relationship Id="rId142" Type="http://schemas.openxmlformats.org/officeDocument/2006/relationships/customXml" Target="../ink/ink255.xml"/><Relationship Id="rId163" Type="http://schemas.openxmlformats.org/officeDocument/2006/relationships/image" Target="../media/image263.png"/><Relationship Id="rId184" Type="http://schemas.openxmlformats.org/officeDocument/2006/relationships/customXml" Target="../ink/ink276.xml"/><Relationship Id="rId219" Type="http://schemas.openxmlformats.org/officeDocument/2006/relationships/customXml" Target="../ink/ink294.xml"/><Relationship Id="rId3" Type="http://schemas.openxmlformats.org/officeDocument/2006/relationships/image" Target="../media/image184.png"/><Relationship Id="rId214" Type="http://schemas.openxmlformats.org/officeDocument/2006/relationships/image" Target="../media/image288.png"/><Relationship Id="rId25" Type="http://schemas.openxmlformats.org/officeDocument/2006/relationships/image" Target="../media/image195.png"/><Relationship Id="rId46" Type="http://schemas.openxmlformats.org/officeDocument/2006/relationships/customXml" Target="../ink/ink207.xml"/><Relationship Id="rId67" Type="http://schemas.openxmlformats.org/officeDocument/2006/relationships/image" Target="../media/image216.png"/><Relationship Id="rId116" Type="http://schemas.openxmlformats.org/officeDocument/2006/relationships/customXml" Target="../ink/ink242.xml"/><Relationship Id="rId137" Type="http://schemas.openxmlformats.org/officeDocument/2006/relationships/image" Target="../media/image250.png"/><Relationship Id="rId158" Type="http://schemas.openxmlformats.org/officeDocument/2006/relationships/customXml" Target="../ink/ink263.xml"/><Relationship Id="rId20" Type="http://schemas.openxmlformats.org/officeDocument/2006/relationships/customXml" Target="../ink/ink194.xml"/><Relationship Id="rId41" Type="http://schemas.openxmlformats.org/officeDocument/2006/relationships/image" Target="../media/image203.png"/><Relationship Id="rId62" Type="http://schemas.openxmlformats.org/officeDocument/2006/relationships/customXml" Target="../ink/ink215.xml"/><Relationship Id="rId83" Type="http://schemas.openxmlformats.org/officeDocument/2006/relationships/image" Target="../media/image223.png"/><Relationship Id="rId88" Type="http://schemas.openxmlformats.org/officeDocument/2006/relationships/customXml" Target="../ink/ink228.xml"/><Relationship Id="rId111" Type="http://schemas.openxmlformats.org/officeDocument/2006/relationships/image" Target="../media/image237.png"/><Relationship Id="rId132" Type="http://schemas.openxmlformats.org/officeDocument/2006/relationships/customXml" Target="../ink/ink250.xml"/><Relationship Id="rId153" Type="http://schemas.openxmlformats.org/officeDocument/2006/relationships/image" Target="../media/image258.png"/><Relationship Id="rId174" Type="http://schemas.openxmlformats.org/officeDocument/2006/relationships/customXml" Target="../ink/ink271.xml"/><Relationship Id="rId179" Type="http://schemas.openxmlformats.org/officeDocument/2006/relationships/image" Target="../media/image271.png"/><Relationship Id="rId195" Type="http://schemas.openxmlformats.org/officeDocument/2006/relationships/customXml" Target="../ink/ink282.xml"/><Relationship Id="rId209" Type="http://schemas.openxmlformats.org/officeDocument/2006/relationships/customXml" Target="../ink/ink289.xml"/><Relationship Id="rId190" Type="http://schemas.openxmlformats.org/officeDocument/2006/relationships/customXml" Target="../ink/ink279.xml"/><Relationship Id="rId204" Type="http://schemas.openxmlformats.org/officeDocument/2006/relationships/image" Target="../media/image283.png"/><Relationship Id="rId220" Type="http://schemas.openxmlformats.org/officeDocument/2006/relationships/image" Target="../media/image291.png"/><Relationship Id="rId225" Type="http://schemas.openxmlformats.org/officeDocument/2006/relationships/customXml" Target="../ink/ink297.xml"/><Relationship Id="rId15" Type="http://schemas.openxmlformats.org/officeDocument/2006/relationships/image" Target="../media/image190.png"/><Relationship Id="rId36" Type="http://schemas.openxmlformats.org/officeDocument/2006/relationships/customXml" Target="../ink/ink202.xml"/><Relationship Id="rId57" Type="http://schemas.openxmlformats.org/officeDocument/2006/relationships/image" Target="../media/image211.png"/><Relationship Id="rId106" Type="http://schemas.openxmlformats.org/officeDocument/2006/relationships/customXml" Target="../ink/ink237.xml"/><Relationship Id="rId127" Type="http://schemas.openxmlformats.org/officeDocument/2006/relationships/image" Target="../media/image245.png"/><Relationship Id="rId10" Type="http://schemas.openxmlformats.org/officeDocument/2006/relationships/customXml" Target="../ink/ink189.xml"/><Relationship Id="rId31" Type="http://schemas.openxmlformats.org/officeDocument/2006/relationships/image" Target="../media/image198.png"/><Relationship Id="rId52" Type="http://schemas.openxmlformats.org/officeDocument/2006/relationships/customXml" Target="../ink/ink210.xml"/><Relationship Id="rId73" Type="http://schemas.openxmlformats.org/officeDocument/2006/relationships/image" Target="../media/image218.png"/><Relationship Id="rId78" Type="http://schemas.openxmlformats.org/officeDocument/2006/relationships/customXml" Target="../ink/ink223.xml"/><Relationship Id="rId94" Type="http://schemas.openxmlformats.org/officeDocument/2006/relationships/customXml" Target="../ink/ink231.xml"/><Relationship Id="rId99" Type="http://schemas.openxmlformats.org/officeDocument/2006/relationships/image" Target="../media/image231.png"/><Relationship Id="rId101" Type="http://schemas.openxmlformats.org/officeDocument/2006/relationships/image" Target="../media/image232.png"/><Relationship Id="rId122" Type="http://schemas.openxmlformats.org/officeDocument/2006/relationships/customXml" Target="../ink/ink245.xml"/><Relationship Id="rId143" Type="http://schemas.openxmlformats.org/officeDocument/2006/relationships/image" Target="../media/image253.png"/><Relationship Id="rId148" Type="http://schemas.openxmlformats.org/officeDocument/2006/relationships/customXml" Target="../ink/ink258.xml"/><Relationship Id="rId164" Type="http://schemas.openxmlformats.org/officeDocument/2006/relationships/customXml" Target="../ink/ink266.xml"/><Relationship Id="rId169" Type="http://schemas.openxmlformats.org/officeDocument/2006/relationships/image" Target="../media/image266.png"/><Relationship Id="rId185" Type="http://schemas.openxmlformats.org/officeDocument/2006/relationships/image" Target="../media/image274.png"/><Relationship Id="rId4" Type="http://schemas.openxmlformats.org/officeDocument/2006/relationships/customXml" Target="../ink/ink186.xml"/><Relationship Id="rId9" Type="http://schemas.openxmlformats.org/officeDocument/2006/relationships/image" Target="../media/image187.png"/><Relationship Id="rId180" Type="http://schemas.openxmlformats.org/officeDocument/2006/relationships/customXml" Target="../ink/ink274.xml"/><Relationship Id="rId210" Type="http://schemas.openxmlformats.org/officeDocument/2006/relationships/image" Target="../media/image286.png"/><Relationship Id="rId215" Type="http://schemas.openxmlformats.org/officeDocument/2006/relationships/customXml" Target="../ink/ink292.xml"/><Relationship Id="rId26" Type="http://schemas.openxmlformats.org/officeDocument/2006/relationships/customXml" Target="../ink/ink197.xml"/><Relationship Id="rId47" Type="http://schemas.openxmlformats.org/officeDocument/2006/relationships/image" Target="../media/image206.png"/><Relationship Id="rId68" Type="http://schemas.openxmlformats.org/officeDocument/2006/relationships/customXml" Target="../ink/ink218.xml"/><Relationship Id="rId89" Type="http://schemas.openxmlformats.org/officeDocument/2006/relationships/image" Target="../media/image226.png"/><Relationship Id="rId112" Type="http://schemas.openxmlformats.org/officeDocument/2006/relationships/customXml" Target="../ink/ink240.xml"/><Relationship Id="rId133" Type="http://schemas.openxmlformats.org/officeDocument/2006/relationships/image" Target="../media/image248.png"/><Relationship Id="rId154" Type="http://schemas.openxmlformats.org/officeDocument/2006/relationships/customXml" Target="../ink/ink261.xml"/><Relationship Id="rId175" Type="http://schemas.openxmlformats.org/officeDocument/2006/relationships/image" Target="../media/image269.png"/><Relationship Id="rId196" Type="http://schemas.openxmlformats.org/officeDocument/2006/relationships/image" Target="../media/image279.png"/><Relationship Id="rId200" Type="http://schemas.openxmlformats.org/officeDocument/2006/relationships/image" Target="../media/image281.png"/><Relationship Id="rId16" Type="http://schemas.openxmlformats.org/officeDocument/2006/relationships/customXml" Target="../ink/ink192.xml"/><Relationship Id="rId221" Type="http://schemas.openxmlformats.org/officeDocument/2006/relationships/customXml" Target="../ink/ink295.xml"/><Relationship Id="rId37" Type="http://schemas.openxmlformats.org/officeDocument/2006/relationships/image" Target="../media/image201.png"/><Relationship Id="rId58" Type="http://schemas.openxmlformats.org/officeDocument/2006/relationships/customXml" Target="../ink/ink213.xml"/><Relationship Id="rId79" Type="http://schemas.openxmlformats.org/officeDocument/2006/relationships/image" Target="../media/image221.png"/><Relationship Id="rId102" Type="http://schemas.openxmlformats.org/officeDocument/2006/relationships/customXml" Target="../ink/ink235.xml"/><Relationship Id="rId123" Type="http://schemas.openxmlformats.org/officeDocument/2006/relationships/image" Target="../media/image243.png"/><Relationship Id="rId144" Type="http://schemas.openxmlformats.org/officeDocument/2006/relationships/customXml" Target="../ink/ink256.xml"/><Relationship Id="rId90" Type="http://schemas.openxmlformats.org/officeDocument/2006/relationships/customXml" Target="../ink/ink229.xml"/><Relationship Id="rId165" Type="http://schemas.openxmlformats.org/officeDocument/2006/relationships/image" Target="../media/image264.png"/><Relationship Id="rId186" Type="http://schemas.openxmlformats.org/officeDocument/2006/relationships/customXml" Target="../ink/ink277.xml"/><Relationship Id="rId211" Type="http://schemas.openxmlformats.org/officeDocument/2006/relationships/customXml" Target="../ink/ink290.xml"/><Relationship Id="rId27" Type="http://schemas.openxmlformats.org/officeDocument/2006/relationships/image" Target="../media/image196.png"/><Relationship Id="rId48" Type="http://schemas.openxmlformats.org/officeDocument/2006/relationships/customXml" Target="../ink/ink208.xml"/><Relationship Id="rId69" Type="http://schemas.openxmlformats.org/officeDocument/2006/relationships/image" Target="../media/image217.png"/><Relationship Id="rId113" Type="http://schemas.openxmlformats.org/officeDocument/2006/relationships/image" Target="../media/image238.png"/><Relationship Id="rId134" Type="http://schemas.openxmlformats.org/officeDocument/2006/relationships/customXml" Target="../ink/ink251.xml"/><Relationship Id="rId80" Type="http://schemas.openxmlformats.org/officeDocument/2006/relationships/customXml" Target="../ink/ink224.xml"/><Relationship Id="rId155" Type="http://schemas.openxmlformats.org/officeDocument/2006/relationships/image" Target="../media/image259.png"/><Relationship Id="rId176" Type="http://schemas.openxmlformats.org/officeDocument/2006/relationships/customXml" Target="../ink/ink272.xml"/><Relationship Id="rId197" Type="http://schemas.openxmlformats.org/officeDocument/2006/relationships/customXml" Target="../ink/ink283.xml"/><Relationship Id="rId201" Type="http://schemas.openxmlformats.org/officeDocument/2006/relationships/customXml" Target="../ink/ink285.xml"/><Relationship Id="rId222" Type="http://schemas.openxmlformats.org/officeDocument/2006/relationships/image" Target="../media/image292.png"/><Relationship Id="rId17" Type="http://schemas.openxmlformats.org/officeDocument/2006/relationships/image" Target="../media/image191.png"/><Relationship Id="rId38" Type="http://schemas.openxmlformats.org/officeDocument/2006/relationships/customXml" Target="../ink/ink203.xml"/><Relationship Id="rId59" Type="http://schemas.openxmlformats.org/officeDocument/2006/relationships/image" Target="../media/image212.png"/><Relationship Id="rId103" Type="http://schemas.openxmlformats.org/officeDocument/2006/relationships/image" Target="../media/image233.png"/><Relationship Id="rId124" Type="http://schemas.openxmlformats.org/officeDocument/2006/relationships/customXml" Target="../ink/ink246.xml"/><Relationship Id="rId70" Type="http://schemas.openxmlformats.org/officeDocument/2006/relationships/customXml" Target="../ink/ink219.xml"/><Relationship Id="rId91" Type="http://schemas.openxmlformats.org/officeDocument/2006/relationships/image" Target="../media/image227.png"/><Relationship Id="rId145" Type="http://schemas.openxmlformats.org/officeDocument/2006/relationships/image" Target="../media/image254.png"/><Relationship Id="rId166" Type="http://schemas.openxmlformats.org/officeDocument/2006/relationships/customXml" Target="../ink/ink267.xml"/><Relationship Id="rId187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87.png"/><Relationship Id="rId28" Type="http://schemas.openxmlformats.org/officeDocument/2006/relationships/customXml" Target="../ink/ink198.xml"/><Relationship Id="rId49" Type="http://schemas.openxmlformats.org/officeDocument/2006/relationships/image" Target="../media/image207.png"/><Relationship Id="rId114" Type="http://schemas.openxmlformats.org/officeDocument/2006/relationships/customXml" Target="../ink/ink241.xml"/><Relationship Id="rId60" Type="http://schemas.openxmlformats.org/officeDocument/2006/relationships/customXml" Target="../ink/ink214.xml"/><Relationship Id="rId81" Type="http://schemas.openxmlformats.org/officeDocument/2006/relationships/image" Target="../media/image222.png"/><Relationship Id="rId135" Type="http://schemas.openxmlformats.org/officeDocument/2006/relationships/image" Target="../media/image249.png"/><Relationship Id="rId156" Type="http://schemas.openxmlformats.org/officeDocument/2006/relationships/customXml" Target="../ink/ink262.xml"/><Relationship Id="rId177" Type="http://schemas.openxmlformats.org/officeDocument/2006/relationships/image" Target="../media/image270.png"/><Relationship Id="rId198" Type="http://schemas.openxmlformats.org/officeDocument/2006/relationships/image" Target="../media/image280.png"/><Relationship Id="rId202" Type="http://schemas.openxmlformats.org/officeDocument/2006/relationships/image" Target="../media/image282.png"/><Relationship Id="rId223" Type="http://schemas.openxmlformats.org/officeDocument/2006/relationships/customXml" Target="../ink/ink296.xml"/><Relationship Id="rId18" Type="http://schemas.openxmlformats.org/officeDocument/2006/relationships/customXml" Target="../ink/ink193.xml"/><Relationship Id="rId39" Type="http://schemas.openxmlformats.org/officeDocument/2006/relationships/image" Target="../media/image202.png"/><Relationship Id="rId50" Type="http://schemas.openxmlformats.org/officeDocument/2006/relationships/customXml" Target="../ink/ink209.xml"/><Relationship Id="rId104" Type="http://schemas.openxmlformats.org/officeDocument/2006/relationships/customXml" Target="../ink/ink236.xml"/><Relationship Id="rId125" Type="http://schemas.openxmlformats.org/officeDocument/2006/relationships/image" Target="../media/image244.png"/><Relationship Id="rId146" Type="http://schemas.openxmlformats.org/officeDocument/2006/relationships/customXml" Target="../ink/ink257.xml"/><Relationship Id="rId167" Type="http://schemas.openxmlformats.org/officeDocument/2006/relationships/image" Target="../media/image265.png"/><Relationship Id="rId188" Type="http://schemas.openxmlformats.org/officeDocument/2006/relationships/customXml" Target="../ink/ink278.xml"/><Relationship Id="rId71" Type="http://schemas.openxmlformats.org/officeDocument/2006/relationships/image" Target="../media/image69.png"/><Relationship Id="rId92" Type="http://schemas.openxmlformats.org/officeDocument/2006/relationships/customXml" Target="../ink/ink230.xml"/><Relationship Id="rId213" Type="http://schemas.openxmlformats.org/officeDocument/2006/relationships/customXml" Target="../ink/ink291.xml"/><Relationship Id="rId2" Type="http://schemas.openxmlformats.org/officeDocument/2006/relationships/customXml" Target="../ink/ink185.xml"/><Relationship Id="rId29" Type="http://schemas.openxmlformats.org/officeDocument/2006/relationships/image" Target="../media/image197.png"/><Relationship Id="rId40" Type="http://schemas.openxmlformats.org/officeDocument/2006/relationships/customXml" Target="../ink/ink204.xml"/><Relationship Id="rId115" Type="http://schemas.openxmlformats.org/officeDocument/2006/relationships/image" Target="../media/image239.png"/><Relationship Id="rId136" Type="http://schemas.openxmlformats.org/officeDocument/2006/relationships/customXml" Target="../ink/ink252.xml"/><Relationship Id="rId157" Type="http://schemas.openxmlformats.org/officeDocument/2006/relationships/image" Target="../media/image260.png"/><Relationship Id="rId178" Type="http://schemas.openxmlformats.org/officeDocument/2006/relationships/customXml" Target="../ink/ink273.xml"/><Relationship Id="rId61" Type="http://schemas.openxmlformats.org/officeDocument/2006/relationships/image" Target="../media/image213.png"/><Relationship Id="rId82" Type="http://schemas.openxmlformats.org/officeDocument/2006/relationships/customXml" Target="../ink/ink225.xml"/><Relationship Id="rId199" Type="http://schemas.openxmlformats.org/officeDocument/2006/relationships/customXml" Target="../ink/ink284.xml"/><Relationship Id="rId203" Type="http://schemas.openxmlformats.org/officeDocument/2006/relationships/customXml" Target="../ink/ink286.xml"/><Relationship Id="rId19" Type="http://schemas.openxmlformats.org/officeDocument/2006/relationships/image" Target="../media/image192.png"/><Relationship Id="rId224" Type="http://schemas.openxmlformats.org/officeDocument/2006/relationships/image" Target="../media/image293.png"/><Relationship Id="rId30" Type="http://schemas.openxmlformats.org/officeDocument/2006/relationships/customXml" Target="../ink/ink199.xml"/><Relationship Id="rId105" Type="http://schemas.openxmlformats.org/officeDocument/2006/relationships/image" Target="../media/image234.png"/><Relationship Id="rId126" Type="http://schemas.openxmlformats.org/officeDocument/2006/relationships/customXml" Target="../ink/ink247.xml"/><Relationship Id="rId147" Type="http://schemas.openxmlformats.org/officeDocument/2006/relationships/image" Target="../media/image255.png"/><Relationship Id="rId168" Type="http://schemas.openxmlformats.org/officeDocument/2006/relationships/customXml" Target="../ink/ink268.xml"/><Relationship Id="rId51" Type="http://schemas.openxmlformats.org/officeDocument/2006/relationships/image" Target="../media/image208.png"/><Relationship Id="rId72" Type="http://schemas.openxmlformats.org/officeDocument/2006/relationships/customXml" Target="../ink/ink220.xml"/><Relationship Id="rId93" Type="http://schemas.openxmlformats.org/officeDocument/2006/relationships/image" Target="../media/image228.png"/><Relationship Id="rId189" Type="http://schemas.openxmlformats.org/officeDocument/2006/relationships/image" Target="../media/image276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0.xml"/><Relationship Id="rId117" Type="http://schemas.openxmlformats.org/officeDocument/2006/relationships/image" Target="../media/image352.png"/><Relationship Id="rId21" Type="http://schemas.openxmlformats.org/officeDocument/2006/relationships/image" Target="../media/image304.png"/><Relationship Id="rId42" Type="http://schemas.openxmlformats.org/officeDocument/2006/relationships/customXml" Target="../ink/ink318.xml"/><Relationship Id="rId47" Type="http://schemas.openxmlformats.org/officeDocument/2006/relationships/image" Target="../media/image317.png"/><Relationship Id="rId63" Type="http://schemas.openxmlformats.org/officeDocument/2006/relationships/image" Target="../media/image325.png"/><Relationship Id="rId68" Type="http://schemas.openxmlformats.org/officeDocument/2006/relationships/customXml" Target="../ink/ink331.xml"/><Relationship Id="rId84" Type="http://schemas.openxmlformats.org/officeDocument/2006/relationships/customXml" Target="../ink/ink339.xml"/><Relationship Id="rId89" Type="http://schemas.openxmlformats.org/officeDocument/2006/relationships/image" Target="../media/image338.png"/><Relationship Id="rId112" Type="http://schemas.openxmlformats.org/officeDocument/2006/relationships/customXml" Target="../ink/ink353.xml"/><Relationship Id="rId16" Type="http://schemas.openxmlformats.org/officeDocument/2006/relationships/customXml" Target="../ink/ink305.xml"/><Relationship Id="rId107" Type="http://schemas.openxmlformats.org/officeDocument/2006/relationships/image" Target="../media/image347.png"/><Relationship Id="rId11" Type="http://schemas.openxmlformats.org/officeDocument/2006/relationships/image" Target="../media/image299.png"/><Relationship Id="rId32" Type="http://schemas.openxmlformats.org/officeDocument/2006/relationships/customXml" Target="../ink/ink313.xml"/><Relationship Id="rId37" Type="http://schemas.openxmlformats.org/officeDocument/2006/relationships/image" Target="../media/image312.png"/><Relationship Id="rId53" Type="http://schemas.openxmlformats.org/officeDocument/2006/relationships/image" Target="../media/image320.png"/><Relationship Id="rId58" Type="http://schemas.openxmlformats.org/officeDocument/2006/relationships/customXml" Target="../ink/ink326.xml"/><Relationship Id="rId74" Type="http://schemas.openxmlformats.org/officeDocument/2006/relationships/customXml" Target="../ink/ink334.xml"/><Relationship Id="rId79" Type="http://schemas.openxmlformats.org/officeDocument/2006/relationships/image" Target="../media/image333.png"/><Relationship Id="rId102" Type="http://schemas.openxmlformats.org/officeDocument/2006/relationships/customXml" Target="../ink/ink348.xml"/><Relationship Id="rId123" Type="http://schemas.openxmlformats.org/officeDocument/2006/relationships/image" Target="../media/image355.png"/><Relationship Id="rId5" Type="http://schemas.openxmlformats.org/officeDocument/2006/relationships/image" Target="../media/image296.png"/><Relationship Id="rId90" Type="http://schemas.openxmlformats.org/officeDocument/2006/relationships/customXml" Target="../ink/ink342.xml"/><Relationship Id="rId95" Type="http://schemas.openxmlformats.org/officeDocument/2006/relationships/image" Target="../media/image341.png"/><Relationship Id="rId22" Type="http://schemas.openxmlformats.org/officeDocument/2006/relationships/customXml" Target="../ink/ink308.xml"/><Relationship Id="rId27" Type="http://schemas.openxmlformats.org/officeDocument/2006/relationships/image" Target="../media/image307.png"/><Relationship Id="rId43" Type="http://schemas.openxmlformats.org/officeDocument/2006/relationships/image" Target="../media/image315.png"/><Relationship Id="rId48" Type="http://schemas.openxmlformats.org/officeDocument/2006/relationships/customXml" Target="../ink/ink321.xml"/><Relationship Id="rId64" Type="http://schemas.openxmlformats.org/officeDocument/2006/relationships/customXml" Target="../ink/ink329.xml"/><Relationship Id="rId69" Type="http://schemas.openxmlformats.org/officeDocument/2006/relationships/image" Target="../media/image328.png"/><Relationship Id="rId113" Type="http://schemas.openxmlformats.org/officeDocument/2006/relationships/image" Target="../media/image350.png"/><Relationship Id="rId118" Type="http://schemas.openxmlformats.org/officeDocument/2006/relationships/customXml" Target="../ink/ink356.xml"/><Relationship Id="rId80" Type="http://schemas.openxmlformats.org/officeDocument/2006/relationships/customXml" Target="../ink/ink337.xml"/><Relationship Id="rId85" Type="http://schemas.openxmlformats.org/officeDocument/2006/relationships/image" Target="../media/image336.png"/><Relationship Id="rId12" Type="http://schemas.openxmlformats.org/officeDocument/2006/relationships/customXml" Target="../ink/ink303.xml"/><Relationship Id="rId17" Type="http://schemas.openxmlformats.org/officeDocument/2006/relationships/image" Target="../media/image302.png"/><Relationship Id="rId33" Type="http://schemas.openxmlformats.org/officeDocument/2006/relationships/image" Target="../media/image310.png"/><Relationship Id="rId38" Type="http://schemas.openxmlformats.org/officeDocument/2006/relationships/customXml" Target="../ink/ink316.xml"/><Relationship Id="rId59" Type="http://schemas.openxmlformats.org/officeDocument/2006/relationships/image" Target="../media/image323.png"/><Relationship Id="rId103" Type="http://schemas.openxmlformats.org/officeDocument/2006/relationships/image" Target="../media/image345.png"/><Relationship Id="rId108" Type="http://schemas.openxmlformats.org/officeDocument/2006/relationships/customXml" Target="../ink/ink351.xml"/><Relationship Id="rId54" Type="http://schemas.openxmlformats.org/officeDocument/2006/relationships/customXml" Target="../ink/ink324.xml"/><Relationship Id="rId70" Type="http://schemas.openxmlformats.org/officeDocument/2006/relationships/customXml" Target="../ink/ink332.xml"/><Relationship Id="rId75" Type="http://schemas.openxmlformats.org/officeDocument/2006/relationships/image" Target="../media/image331.png"/><Relationship Id="rId91" Type="http://schemas.openxmlformats.org/officeDocument/2006/relationships/image" Target="../media/image339.png"/><Relationship Id="rId96" Type="http://schemas.openxmlformats.org/officeDocument/2006/relationships/customXml" Target="../ink/ink3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0.xml"/><Relationship Id="rId23" Type="http://schemas.openxmlformats.org/officeDocument/2006/relationships/image" Target="../media/image305.png"/><Relationship Id="rId28" Type="http://schemas.openxmlformats.org/officeDocument/2006/relationships/customXml" Target="../ink/ink311.xml"/><Relationship Id="rId49" Type="http://schemas.openxmlformats.org/officeDocument/2006/relationships/image" Target="../media/image318.png"/><Relationship Id="rId114" Type="http://schemas.openxmlformats.org/officeDocument/2006/relationships/customXml" Target="../ink/ink354.xml"/><Relationship Id="rId119" Type="http://schemas.openxmlformats.org/officeDocument/2006/relationships/image" Target="../media/image353.png"/><Relationship Id="rId44" Type="http://schemas.openxmlformats.org/officeDocument/2006/relationships/customXml" Target="../ink/ink319.xml"/><Relationship Id="rId60" Type="http://schemas.openxmlformats.org/officeDocument/2006/relationships/customXml" Target="../ink/ink327.xml"/><Relationship Id="rId65" Type="http://schemas.openxmlformats.org/officeDocument/2006/relationships/image" Target="../media/image326.png"/><Relationship Id="rId81" Type="http://schemas.openxmlformats.org/officeDocument/2006/relationships/image" Target="../media/image334.png"/><Relationship Id="rId86" Type="http://schemas.openxmlformats.org/officeDocument/2006/relationships/customXml" Target="../ink/ink340.xml"/><Relationship Id="rId4" Type="http://schemas.openxmlformats.org/officeDocument/2006/relationships/customXml" Target="../ink/ink299.xml"/><Relationship Id="rId9" Type="http://schemas.openxmlformats.org/officeDocument/2006/relationships/image" Target="../media/image298.png"/><Relationship Id="rId13" Type="http://schemas.openxmlformats.org/officeDocument/2006/relationships/image" Target="../media/image300.png"/><Relationship Id="rId18" Type="http://schemas.openxmlformats.org/officeDocument/2006/relationships/customXml" Target="../ink/ink306.xml"/><Relationship Id="rId39" Type="http://schemas.openxmlformats.org/officeDocument/2006/relationships/image" Target="../media/image313.png"/><Relationship Id="rId109" Type="http://schemas.openxmlformats.org/officeDocument/2006/relationships/image" Target="../media/image348.png"/><Relationship Id="rId34" Type="http://schemas.openxmlformats.org/officeDocument/2006/relationships/customXml" Target="../ink/ink314.xml"/><Relationship Id="rId50" Type="http://schemas.openxmlformats.org/officeDocument/2006/relationships/customXml" Target="../ink/ink322.xml"/><Relationship Id="rId55" Type="http://schemas.openxmlformats.org/officeDocument/2006/relationships/image" Target="../media/image321.png"/><Relationship Id="rId76" Type="http://schemas.openxmlformats.org/officeDocument/2006/relationships/customXml" Target="../ink/ink335.xml"/><Relationship Id="rId97" Type="http://schemas.openxmlformats.org/officeDocument/2006/relationships/image" Target="../media/image342.png"/><Relationship Id="rId104" Type="http://schemas.openxmlformats.org/officeDocument/2006/relationships/customXml" Target="../ink/ink349.xml"/><Relationship Id="rId120" Type="http://schemas.openxmlformats.org/officeDocument/2006/relationships/customXml" Target="../ink/ink357.xml"/><Relationship Id="rId7" Type="http://schemas.openxmlformats.org/officeDocument/2006/relationships/image" Target="../media/image297.png"/><Relationship Id="rId71" Type="http://schemas.openxmlformats.org/officeDocument/2006/relationships/image" Target="../media/image329.png"/><Relationship Id="rId92" Type="http://schemas.openxmlformats.org/officeDocument/2006/relationships/customXml" Target="../ink/ink343.xml"/><Relationship Id="rId2" Type="http://schemas.openxmlformats.org/officeDocument/2006/relationships/customXml" Target="../ink/ink298.xml"/><Relationship Id="rId29" Type="http://schemas.openxmlformats.org/officeDocument/2006/relationships/image" Target="../media/image308.png"/><Relationship Id="rId24" Type="http://schemas.openxmlformats.org/officeDocument/2006/relationships/customXml" Target="../ink/ink309.xml"/><Relationship Id="rId40" Type="http://schemas.openxmlformats.org/officeDocument/2006/relationships/customXml" Target="../ink/ink317.xml"/><Relationship Id="rId45" Type="http://schemas.openxmlformats.org/officeDocument/2006/relationships/image" Target="../media/image316.png"/><Relationship Id="rId66" Type="http://schemas.openxmlformats.org/officeDocument/2006/relationships/customXml" Target="../ink/ink330.xml"/><Relationship Id="rId87" Type="http://schemas.openxmlformats.org/officeDocument/2006/relationships/image" Target="../media/image337.png"/><Relationship Id="rId110" Type="http://schemas.openxmlformats.org/officeDocument/2006/relationships/customXml" Target="../ink/ink352.xml"/><Relationship Id="rId115" Type="http://schemas.openxmlformats.org/officeDocument/2006/relationships/image" Target="../media/image351.png"/><Relationship Id="rId61" Type="http://schemas.openxmlformats.org/officeDocument/2006/relationships/image" Target="../media/image324.png"/><Relationship Id="rId82" Type="http://schemas.openxmlformats.org/officeDocument/2006/relationships/customXml" Target="../ink/ink338.xml"/><Relationship Id="rId19" Type="http://schemas.openxmlformats.org/officeDocument/2006/relationships/image" Target="../media/image303.png"/><Relationship Id="rId14" Type="http://schemas.openxmlformats.org/officeDocument/2006/relationships/customXml" Target="../ink/ink304.xml"/><Relationship Id="rId30" Type="http://schemas.openxmlformats.org/officeDocument/2006/relationships/customXml" Target="../ink/ink312.xml"/><Relationship Id="rId35" Type="http://schemas.openxmlformats.org/officeDocument/2006/relationships/image" Target="../media/image311.png"/><Relationship Id="rId56" Type="http://schemas.openxmlformats.org/officeDocument/2006/relationships/customXml" Target="../ink/ink325.xml"/><Relationship Id="rId77" Type="http://schemas.openxmlformats.org/officeDocument/2006/relationships/image" Target="../media/image332.png"/><Relationship Id="rId100" Type="http://schemas.openxmlformats.org/officeDocument/2006/relationships/customXml" Target="../ink/ink347.xml"/><Relationship Id="rId105" Type="http://schemas.openxmlformats.org/officeDocument/2006/relationships/image" Target="../media/image346.png"/><Relationship Id="rId8" Type="http://schemas.openxmlformats.org/officeDocument/2006/relationships/customXml" Target="../ink/ink301.xml"/><Relationship Id="rId51" Type="http://schemas.openxmlformats.org/officeDocument/2006/relationships/image" Target="../media/image319.png"/><Relationship Id="rId72" Type="http://schemas.openxmlformats.org/officeDocument/2006/relationships/customXml" Target="../ink/ink333.xml"/><Relationship Id="rId93" Type="http://schemas.openxmlformats.org/officeDocument/2006/relationships/image" Target="../media/image340.png"/><Relationship Id="rId98" Type="http://schemas.openxmlformats.org/officeDocument/2006/relationships/customXml" Target="../ink/ink346.xml"/><Relationship Id="rId121" Type="http://schemas.openxmlformats.org/officeDocument/2006/relationships/image" Target="../media/image354.png"/><Relationship Id="rId3" Type="http://schemas.openxmlformats.org/officeDocument/2006/relationships/image" Target="../media/image295.png"/><Relationship Id="rId25" Type="http://schemas.openxmlformats.org/officeDocument/2006/relationships/image" Target="../media/image306.png"/><Relationship Id="rId46" Type="http://schemas.openxmlformats.org/officeDocument/2006/relationships/customXml" Target="../ink/ink320.xml"/><Relationship Id="rId67" Type="http://schemas.openxmlformats.org/officeDocument/2006/relationships/image" Target="../media/image327.png"/><Relationship Id="rId116" Type="http://schemas.openxmlformats.org/officeDocument/2006/relationships/customXml" Target="../ink/ink355.xml"/><Relationship Id="rId20" Type="http://schemas.openxmlformats.org/officeDocument/2006/relationships/customXml" Target="../ink/ink307.xml"/><Relationship Id="rId41" Type="http://schemas.openxmlformats.org/officeDocument/2006/relationships/image" Target="../media/image314.png"/><Relationship Id="rId62" Type="http://schemas.openxmlformats.org/officeDocument/2006/relationships/customXml" Target="../ink/ink328.xml"/><Relationship Id="rId83" Type="http://schemas.openxmlformats.org/officeDocument/2006/relationships/image" Target="../media/image335.png"/><Relationship Id="rId88" Type="http://schemas.openxmlformats.org/officeDocument/2006/relationships/customXml" Target="../ink/ink341.xml"/><Relationship Id="rId111" Type="http://schemas.openxmlformats.org/officeDocument/2006/relationships/image" Target="../media/image349.png"/><Relationship Id="rId15" Type="http://schemas.openxmlformats.org/officeDocument/2006/relationships/image" Target="../media/image301.png"/><Relationship Id="rId36" Type="http://schemas.openxmlformats.org/officeDocument/2006/relationships/customXml" Target="../ink/ink315.xml"/><Relationship Id="rId57" Type="http://schemas.openxmlformats.org/officeDocument/2006/relationships/image" Target="../media/image322.png"/><Relationship Id="rId106" Type="http://schemas.openxmlformats.org/officeDocument/2006/relationships/customXml" Target="../ink/ink350.xml"/><Relationship Id="rId10" Type="http://schemas.openxmlformats.org/officeDocument/2006/relationships/customXml" Target="../ink/ink302.xml"/><Relationship Id="rId31" Type="http://schemas.openxmlformats.org/officeDocument/2006/relationships/image" Target="../media/image309.png"/><Relationship Id="rId52" Type="http://schemas.openxmlformats.org/officeDocument/2006/relationships/customXml" Target="../ink/ink323.xml"/><Relationship Id="rId73" Type="http://schemas.openxmlformats.org/officeDocument/2006/relationships/image" Target="../media/image330.png"/><Relationship Id="rId78" Type="http://schemas.openxmlformats.org/officeDocument/2006/relationships/customXml" Target="../ink/ink336.xml"/><Relationship Id="rId94" Type="http://schemas.openxmlformats.org/officeDocument/2006/relationships/customXml" Target="../ink/ink344.xml"/><Relationship Id="rId99" Type="http://schemas.openxmlformats.org/officeDocument/2006/relationships/image" Target="../media/image343.png"/><Relationship Id="rId101" Type="http://schemas.openxmlformats.org/officeDocument/2006/relationships/image" Target="../media/image344.png"/><Relationship Id="rId122" Type="http://schemas.openxmlformats.org/officeDocument/2006/relationships/customXml" Target="../ink/ink358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3.png"/><Relationship Id="rId21" Type="http://schemas.openxmlformats.org/officeDocument/2006/relationships/image" Target="../media/image365.png"/><Relationship Id="rId42" Type="http://schemas.openxmlformats.org/officeDocument/2006/relationships/customXml" Target="../ink/ink379.xml"/><Relationship Id="rId63" Type="http://schemas.openxmlformats.org/officeDocument/2006/relationships/image" Target="../media/image386.png"/><Relationship Id="rId84" Type="http://schemas.openxmlformats.org/officeDocument/2006/relationships/customXml" Target="../ink/ink400.xml"/><Relationship Id="rId138" Type="http://schemas.openxmlformats.org/officeDocument/2006/relationships/customXml" Target="../ink/ink427.xml"/><Relationship Id="rId159" Type="http://schemas.openxmlformats.org/officeDocument/2006/relationships/image" Target="../media/image433.png"/><Relationship Id="rId170" Type="http://schemas.openxmlformats.org/officeDocument/2006/relationships/customXml" Target="../ink/ink443.xml"/><Relationship Id="rId107" Type="http://schemas.openxmlformats.org/officeDocument/2006/relationships/image" Target="../media/image408.png"/><Relationship Id="rId11" Type="http://schemas.openxmlformats.org/officeDocument/2006/relationships/image" Target="../media/image360.png"/><Relationship Id="rId32" Type="http://schemas.openxmlformats.org/officeDocument/2006/relationships/customXml" Target="../ink/ink374.xml"/><Relationship Id="rId53" Type="http://schemas.openxmlformats.org/officeDocument/2006/relationships/image" Target="../media/image381.png"/><Relationship Id="rId74" Type="http://schemas.openxmlformats.org/officeDocument/2006/relationships/customXml" Target="../ink/ink395.xml"/><Relationship Id="rId128" Type="http://schemas.openxmlformats.org/officeDocument/2006/relationships/customXml" Target="../ink/ink422.xml"/><Relationship Id="rId149" Type="http://schemas.openxmlformats.org/officeDocument/2006/relationships/image" Target="../media/image428.png"/><Relationship Id="rId5" Type="http://schemas.openxmlformats.org/officeDocument/2006/relationships/image" Target="../media/image357.png"/><Relationship Id="rId95" Type="http://schemas.openxmlformats.org/officeDocument/2006/relationships/image" Target="../media/image402.png"/><Relationship Id="rId160" Type="http://schemas.openxmlformats.org/officeDocument/2006/relationships/customXml" Target="../ink/ink438.xml"/><Relationship Id="rId22" Type="http://schemas.openxmlformats.org/officeDocument/2006/relationships/customXml" Target="../ink/ink369.xml"/><Relationship Id="rId43" Type="http://schemas.openxmlformats.org/officeDocument/2006/relationships/image" Target="../media/image376.png"/><Relationship Id="rId64" Type="http://schemas.openxmlformats.org/officeDocument/2006/relationships/customXml" Target="../ink/ink390.xml"/><Relationship Id="rId118" Type="http://schemas.openxmlformats.org/officeDocument/2006/relationships/customXml" Target="../ink/ink417.xml"/><Relationship Id="rId139" Type="http://schemas.openxmlformats.org/officeDocument/2006/relationships/image" Target="../media/image424.png"/><Relationship Id="rId85" Type="http://schemas.openxmlformats.org/officeDocument/2006/relationships/image" Target="../media/image397.png"/><Relationship Id="rId150" Type="http://schemas.openxmlformats.org/officeDocument/2006/relationships/customXml" Target="../ink/ink433.xml"/><Relationship Id="rId171" Type="http://schemas.openxmlformats.org/officeDocument/2006/relationships/image" Target="../media/image439.png"/><Relationship Id="rId12" Type="http://schemas.openxmlformats.org/officeDocument/2006/relationships/customXml" Target="../ink/ink364.xml"/><Relationship Id="rId33" Type="http://schemas.openxmlformats.org/officeDocument/2006/relationships/image" Target="../media/image371.png"/><Relationship Id="rId108" Type="http://schemas.openxmlformats.org/officeDocument/2006/relationships/customXml" Target="../ink/ink412.xml"/><Relationship Id="rId129" Type="http://schemas.openxmlformats.org/officeDocument/2006/relationships/image" Target="../media/image419.png"/><Relationship Id="rId54" Type="http://schemas.openxmlformats.org/officeDocument/2006/relationships/customXml" Target="../ink/ink385.xml"/><Relationship Id="rId75" Type="http://schemas.openxmlformats.org/officeDocument/2006/relationships/image" Target="../media/image392.png"/><Relationship Id="rId96" Type="http://schemas.openxmlformats.org/officeDocument/2006/relationships/customXml" Target="../ink/ink406.xml"/><Relationship Id="rId140" Type="http://schemas.openxmlformats.org/officeDocument/2006/relationships/customXml" Target="../ink/ink428.xml"/><Relationship Id="rId161" Type="http://schemas.openxmlformats.org/officeDocument/2006/relationships/image" Target="../media/image434.png"/><Relationship Id="rId6" Type="http://schemas.openxmlformats.org/officeDocument/2006/relationships/customXml" Target="../ink/ink361.xml"/><Relationship Id="rId23" Type="http://schemas.openxmlformats.org/officeDocument/2006/relationships/image" Target="../media/image366.png"/><Relationship Id="rId28" Type="http://schemas.openxmlformats.org/officeDocument/2006/relationships/customXml" Target="../ink/ink372.xml"/><Relationship Id="rId49" Type="http://schemas.openxmlformats.org/officeDocument/2006/relationships/image" Target="../media/image379.png"/><Relationship Id="rId114" Type="http://schemas.openxmlformats.org/officeDocument/2006/relationships/customXml" Target="../ink/ink415.xml"/><Relationship Id="rId119" Type="http://schemas.openxmlformats.org/officeDocument/2006/relationships/image" Target="../media/image414.png"/><Relationship Id="rId44" Type="http://schemas.openxmlformats.org/officeDocument/2006/relationships/customXml" Target="../ink/ink380.xml"/><Relationship Id="rId60" Type="http://schemas.openxmlformats.org/officeDocument/2006/relationships/customXml" Target="../ink/ink388.xml"/><Relationship Id="rId65" Type="http://schemas.openxmlformats.org/officeDocument/2006/relationships/image" Target="../media/image387.png"/><Relationship Id="rId81" Type="http://schemas.openxmlformats.org/officeDocument/2006/relationships/image" Target="../media/image395.png"/><Relationship Id="rId86" Type="http://schemas.openxmlformats.org/officeDocument/2006/relationships/customXml" Target="../ink/ink401.xml"/><Relationship Id="rId130" Type="http://schemas.openxmlformats.org/officeDocument/2006/relationships/customXml" Target="../ink/ink423.xml"/><Relationship Id="rId135" Type="http://schemas.openxmlformats.org/officeDocument/2006/relationships/image" Target="../media/image422.png"/><Relationship Id="rId151" Type="http://schemas.openxmlformats.org/officeDocument/2006/relationships/image" Target="../media/image429.png"/><Relationship Id="rId156" Type="http://schemas.openxmlformats.org/officeDocument/2006/relationships/customXml" Target="../ink/ink436.xml"/><Relationship Id="rId177" Type="http://schemas.openxmlformats.org/officeDocument/2006/relationships/image" Target="../media/image442.png"/><Relationship Id="rId172" Type="http://schemas.openxmlformats.org/officeDocument/2006/relationships/customXml" Target="../ink/ink444.xml"/><Relationship Id="rId13" Type="http://schemas.openxmlformats.org/officeDocument/2006/relationships/image" Target="../media/image361.png"/><Relationship Id="rId18" Type="http://schemas.openxmlformats.org/officeDocument/2006/relationships/customXml" Target="../ink/ink367.xml"/><Relationship Id="rId39" Type="http://schemas.openxmlformats.org/officeDocument/2006/relationships/image" Target="../media/image374.png"/><Relationship Id="rId109" Type="http://schemas.openxmlformats.org/officeDocument/2006/relationships/image" Target="../media/image409.png"/><Relationship Id="rId34" Type="http://schemas.openxmlformats.org/officeDocument/2006/relationships/customXml" Target="../ink/ink375.xml"/><Relationship Id="rId50" Type="http://schemas.openxmlformats.org/officeDocument/2006/relationships/customXml" Target="../ink/ink383.xml"/><Relationship Id="rId55" Type="http://schemas.openxmlformats.org/officeDocument/2006/relationships/image" Target="../media/image382.png"/><Relationship Id="rId76" Type="http://schemas.openxmlformats.org/officeDocument/2006/relationships/customXml" Target="../ink/ink396.xml"/><Relationship Id="rId97" Type="http://schemas.openxmlformats.org/officeDocument/2006/relationships/image" Target="../media/image403.png"/><Relationship Id="rId104" Type="http://schemas.openxmlformats.org/officeDocument/2006/relationships/customXml" Target="../ink/ink410.xml"/><Relationship Id="rId120" Type="http://schemas.openxmlformats.org/officeDocument/2006/relationships/customXml" Target="../ink/ink418.xml"/><Relationship Id="rId125" Type="http://schemas.openxmlformats.org/officeDocument/2006/relationships/image" Target="../media/image417.png"/><Relationship Id="rId141" Type="http://schemas.openxmlformats.org/officeDocument/2006/relationships/image" Target="../media/image425.png"/><Relationship Id="rId146" Type="http://schemas.openxmlformats.org/officeDocument/2006/relationships/customXml" Target="../ink/ink431.xml"/><Relationship Id="rId167" Type="http://schemas.openxmlformats.org/officeDocument/2006/relationships/image" Target="../media/image437.png"/><Relationship Id="rId7" Type="http://schemas.openxmlformats.org/officeDocument/2006/relationships/image" Target="../media/image358.png"/><Relationship Id="rId71" Type="http://schemas.openxmlformats.org/officeDocument/2006/relationships/image" Target="../media/image390.png"/><Relationship Id="rId92" Type="http://schemas.openxmlformats.org/officeDocument/2006/relationships/customXml" Target="../ink/ink404.xml"/><Relationship Id="rId162" Type="http://schemas.openxmlformats.org/officeDocument/2006/relationships/customXml" Target="../ink/ink439.xml"/><Relationship Id="rId2" Type="http://schemas.openxmlformats.org/officeDocument/2006/relationships/customXml" Target="../ink/ink359.xml"/><Relationship Id="rId29" Type="http://schemas.openxmlformats.org/officeDocument/2006/relationships/image" Target="../media/image369.png"/><Relationship Id="rId24" Type="http://schemas.openxmlformats.org/officeDocument/2006/relationships/customXml" Target="../ink/ink370.xml"/><Relationship Id="rId40" Type="http://schemas.openxmlformats.org/officeDocument/2006/relationships/customXml" Target="../ink/ink378.xml"/><Relationship Id="rId45" Type="http://schemas.openxmlformats.org/officeDocument/2006/relationships/image" Target="../media/image377.png"/><Relationship Id="rId66" Type="http://schemas.openxmlformats.org/officeDocument/2006/relationships/customXml" Target="../ink/ink391.xml"/><Relationship Id="rId87" Type="http://schemas.openxmlformats.org/officeDocument/2006/relationships/image" Target="../media/image398.png"/><Relationship Id="rId110" Type="http://schemas.openxmlformats.org/officeDocument/2006/relationships/customXml" Target="../ink/ink413.xml"/><Relationship Id="rId115" Type="http://schemas.openxmlformats.org/officeDocument/2006/relationships/image" Target="../media/image412.png"/><Relationship Id="rId131" Type="http://schemas.openxmlformats.org/officeDocument/2006/relationships/image" Target="../media/image420.png"/><Relationship Id="rId136" Type="http://schemas.openxmlformats.org/officeDocument/2006/relationships/customXml" Target="../ink/ink426.xml"/><Relationship Id="rId157" Type="http://schemas.openxmlformats.org/officeDocument/2006/relationships/image" Target="../media/image432.png"/><Relationship Id="rId178" Type="http://schemas.openxmlformats.org/officeDocument/2006/relationships/customXml" Target="../ink/ink447.xml"/><Relationship Id="rId61" Type="http://schemas.openxmlformats.org/officeDocument/2006/relationships/image" Target="../media/image385.png"/><Relationship Id="rId82" Type="http://schemas.openxmlformats.org/officeDocument/2006/relationships/customXml" Target="../ink/ink399.xml"/><Relationship Id="rId152" Type="http://schemas.openxmlformats.org/officeDocument/2006/relationships/customXml" Target="../ink/ink434.xml"/><Relationship Id="rId173" Type="http://schemas.openxmlformats.org/officeDocument/2006/relationships/image" Target="../media/image440.png"/><Relationship Id="rId19" Type="http://schemas.openxmlformats.org/officeDocument/2006/relationships/image" Target="../media/image364.png"/><Relationship Id="rId14" Type="http://schemas.openxmlformats.org/officeDocument/2006/relationships/customXml" Target="../ink/ink365.xml"/><Relationship Id="rId30" Type="http://schemas.openxmlformats.org/officeDocument/2006/relationships/customXml" Target="../ink/ink373.xml"/><Relationship Id="rId35" Type="http://schemas.openxmlformats.org/officeDocument/2006/relationships/image" Target="../media/image372.png"/><Relationship Id="rId56" Type="http://schemas.openxmlformats.org/officeDocument/2006/relationships/customXml" Target="../ink/ink386.xml"/><Relationship Id="rId77" Type="http://schemas.openxmlformats.org/officeDocument/2006/relationships/image" Target="../media/image393.png"/><Relationship Id="rId100" Type="http://schemas.openxmlformats.org/officeDocument/2006/relationships/customXml" Target="../ink/ink408.xml"/><Relationship Id="rId105" Type="http://schemas.openxmlformats.org/officeDocument/2006/relationships/image" Target="../media/image407.png"/><Relationship Id="rId126" Type="http://schemas.openxmlformats.org/officeDocument/2006/relationships/customXml" Target="../ink/ink421.xml"/><Relationship Id="rId147" Type="http://schemas.openxmlformats.org/officeDocument/2006/relationships/image" Target="../media/image427.png"/><Relationship Id="rId168" Type="http://schemas.openxmlformats.org/officeDocument/2006/relationships/customXml" Target="../ink/ink442.xml"/><Relationship Id="rId8" Type="http://schemas.openxmlformats.org/officeDocument/2006/relationships/customXml" Target="../ink/ink362.xml"/><Relationship Id="rId51" Type="http://schemas.openxmlformats.org/officeDocument/2006/relationships/image" Target="../media/image380.png"/><Relationship Id="rId72" Type="http://schemas.openxmlformats.org/officeDocument/2006/relationships/customXml" Target="../ink/ink394.xml"/><Relationship Id="rId93" Type="http://schemas.openxmlformats.org/officeDocument/2006/relationships/image" Target="../media/image401.png"/><Relationship Id="rId98" Type="http://schemas.openxmlformats.org/officeDocument/2006/relationships/customXml" Target="../ink/ink407.xml"/><Relationship Id="rId121" Type="http://schemas.openxmlformats.org/officeDocument/2006/relationships/image" Target="../media/image415.png"/><Relationship Id="rId142" Type="http://schemas.openxmlformats.org/officeDocument/2006/relationships/customXml" Target="../ink/ink429.xml"/><Relationship Id="rId163" Type="http://schemas.openxmlformats.org/officeDocument/2006/relationships/image" Target="../media/image435.png"/><Relationship Id="rId3" Type="http://schemas.openxmlformats.org/officeDocument/2006/relationships/image" Target="../media/image356.png"/><Relationship Id="rId25" Type="http://schemas.openxmlformats.org/officeDocument/2006/relationships/image" Target="../media/image367.png"/><Relationship Id="rId46" Type="http://schemas.openxmlformats.org/officeDocument/2006/relationships/customXml" Target="../ink/ink381.xml"/><Relationship Id="rId67" Type="http://schemas.openxmlformats.org/officeDocument/2006/relationships/image" Target="../media/image388.png"/><Relationship Id="rId116" Type="http://schemas.openxmlformats.org/officeDocument/2006/relationships/customXml" Target="../ink/ink416.xml"/><Relationship Id="rId137" Type="http://schemas.openxmlformats.org/officeDocument/2006/relationships/image" Target="../media/image423.png"/><Relationship Id="rId158" Type="http://schemas.openxmlformats.org/officeDocument/2006/relationships/customXml" Target="../ink/ink437.xml"/><Relationship Id="rId20" Type="http://schemas.openxmlformats.org/officeDocument/2006/relationships/customXml" Target="../ink/ink368.xml"/><Relationship Id="rId41" Type="http://schemas.openxmlformats.org/officeDocument/2006/relationships/image" Target="../media/image375.png"/><Relationship Id="rId62" Type="http://schemas.openxmlformats.org/officeDocument/2006/relationships/customXml" Target="../ink/ink389.xml"/><Relationship Id="rId83" Type="http://schemas.openxmlformats.org/officeDocument/2006/relationships/image" Target="../media/image396.png"/><Relationship Id="rId88" Type="http://schemas.openxmlformats.org/officeDocument/2006/relationships/customXml" Target="../ink/ink402.xml"/><Relationship Id="rId111" Type="http://schemas.openxmlformats.org/officeDocument/2006/relationships/image" Target="../media/image410.png"/><Relationship Id="rId132" Type="http://schemas.openxmlformats.org/officeDocument/2006/relationships/customXml" Target="../ink/ink424.xml"/><Relationship Id="rId153" Type="http://schemas.openxmlformats.org/officeDocument/2006/relationships/image" Target="../media/image430.png"/><Relationship Id="rId174" Type="http://schemas.openxmlformats.org/officeDocument/2006/relationships/customXml" Target="../ink/ink445.xml"/><Relationship Id="rId179" Type="http://schemas.openxmlformats.org/officeDocument/2006/relationships/image" Target="../media/image443.png"/><Relationship Id="rId15" Type="http://schemas.openxmlformats.org/officeDocument/2006/relationships/image" Target="../media/image362.png"/><Relationship Id="rId36" Type="http://schemas.openxmlformats.org/officeDocument/2006/relationships/customXml" Target="../ink/ink376.xml"/><Relationship Id="rId57" Type="http://schemas.openxmlformats.org/officeDocument/2006/relationships/image" Target="../media/image383.png"/><Relationship Id="rId106" Type="http://schemas.openxmlformats.org/officeDocument/2006/relationships/customXml" Target="../ink/ink411.xml"/><Relationship Id="rId127" Type="http://schemas.openxmlformats.org/officeDocument/2006/relationships/image" Target="../media/image418.png"/><Relationship Id="rId10" Type="http://schemas.openxmlformats.org/officeDocument/2006/relationships/customXml" Target="../ink/ink363.xml"/><Relationship Id="rId31" Type="http://schemas.openxmlformats.org/officeDocument/2006/relationships/image" Target="../media/image370.png"/><Relationship Id="rId52" Type="http://schemas.openxmlformats.org/officeDocument/2006/relationships/customXml" Target="../ink/ink384.xml"/><Relationship Id="rId73" Type="http://schemas.openxmlformats.org/officeDocument/2006/relationships/image" Target="../media/image391.png"/><Relationship Id="rId78" Type="http://schemas.openxmlformats.org/officeDocument/2006/relationships/customXml" Target="../ink/ink397.xml"/><Relationship Id="rId94" Type="http://schemas.openxmlformats.org/officeDocument/2006/relationships/customXml" Target="../ink/ink405.xml"/><Relationship Id="rId99" Type="http://schemas.openxmlformats.org/officeDocument/2006/relationships/image" Target="../media/image404.png"/><Relationship Id="rId101" Type="http://schemas.openxmlformats.org/officeDocument/2006/relationships/image" Target="../media/image405.png"/><Relationship Id="rId122" Type="http://schemas.openxmlformats.org/officeDocument/2006/relationships/customXml" Target="../ink/ink419.xml"/><Relationship Id="rId143" Type="http://schemas.openxmlformats.org/officeDocument/2006/relationships/image" Target="../media/image69.png"/><Relationship Id="rId148" Type="http://schemas.openxmlformats.org/officeDocument/2006/relationships/customXml" Target="../ink/ink432.xml"/><Relationship Id="rId164" Type="http://schemas.openxmlformats.org/officeDocument/2006/relationships/customXml" Target="../ink/ink440.xml"/><Relationship Id="rId169" Type="http://schemas.openxmlformats.org/officeDocument/2006/relationships/image" Target="../media/image438.png"/><Relationship Id="rId4" Type="http://schemas.openxmlformats.org/officeDocument/2006/relationships/customXml" Target="../ink/ink360.xml"/><Relationship Id="rId9" Type="http://schemas.openxmlformats.org/officeDocument/2006/relationships/image" Target="../media/image359.png"/><Relationship Id="rId26" Type="http://schemas.openxmlformats.org/officeDocument/2006/relationships/customXml" Target="../ink/ink371.xml"/><Relationship Id="rId47" Type="http://schemas.openxmlformats.org/officeDocument/2006/relationships/image" Target="../media/image378.png"/><Relationship Id="rId68" Type="http://schemas.openxmlformats.org/officeDocument/2006/relationships/customXml" Target="../ink/ink392.xml"/><Relationship Id="rId89" Type="http://schemas.openxmlformats.org/officeDocument/2006/relationships/image" Target="../media/image399.png"/><Relationship Id="rId112" Type="http://schemas.openxmlformats.org/officeDocument/2006/relationships/customXml" Target="../ink/ink414.xml"/><Relationship Id="rId133" Type="http://schemas.openxmlformats.org/officeDocument/2006/relationships/image" Target="../media/image421.png"/><Relationship Id="rId154" Type="http://schemas.openxmlformats.org/officeDocument/2006/relationships/customXml" Target="../ink/ink435.xml"/><Relationship Id="rId175" Type="http://schemas.openxmlformats.org/officeDocument/2006/relationships/image" Target="../media/image441.png"/><Relationship Id="rId16" Type="http://schemas.openxmlformats.org/officeDocument/2006/relationships/customXml" Target="../ink/ink366.xml"/><Relationship Id="rId37" Type="http://schemas.openxmlformats.org/officeDocument/2006/relationships/image" Target="../media/image373.png"/><Relationship Id="rId58" Type="http://schemas.openxmlformats.org/officeDocument/2006/relationships/customXml" Target="../ink/ink387.xml"/><Relationship Id="rId79" Type="http://schemas.openxmlformats.org/officeDocument/2006/relationships/image" Target="../media/image394.png"/><Relationship Id="rId102" Type="http://schemas.openxmlformats.org/officeDocument/2006/relationships/customXml" Target="../ink/ink409.xml"/><Relationship Id="rId123" Type="http://schemas.openxmlformats.org/officeDocument/2006/relationships/image" Target="../media/image416.png"/><Relationship Id="rId144" Type="http://schemas.openxmlformats.org/officeDocument/2006/relationships/customXml" Target="../ink/ink430.xml"/><Relationship Id="rId90" Type="http://schemas.openxmlformats.org/officeDocument/2006/relationships/customXml" Target="../ink/ink403.xml"/><Relationship Id="rId165" Type="http://schemas.openxmlformats.org/officeDocument/2006/relationships/image" Target="../media/image436.png"/><Relationship Id="rId27" Type="http://schemas.openxmlformats.org/officeDocument/2006/relationships/image" Target="../media/image368.png"/><Relationship Id="rId48" Type="http://schemas.openxmlformats.org/officeDocument/2006/relationships/customXml" Target="../ink/ink382.xml"/><Relationship Id="rId69" Type="http://schemas.openxmlformats.org/officeDocument/2006/relationships/image" Target="../media/image389.png"/><Relationship Id="rId113" Type="http://schemas.openxmlformats.org/officeDocument/2006/relationships/image" Target="../media/image411.png"/><Relationship Id="rId134" Type="http://schemas.openxmlformats.org/officeDocument/2006/relationships/customXml" Target="../ink/ink425.xml"/><Relationship Id="rId80" Type="http://schemas.openxmlformats.org/officeDocument/2006/relationships/customXml" Target="../ink/ink398.xml"/><Relationship Id="rId155" Type="http://schemas.openxmlformats.org/officeDocument/2006/relationships/image" Target="../media/image431.png"/><Relationship Id="rId176" Type="http://schemas.openxmlformats.org/officeDocument/2006/relationships/customXml" Target="../ink/ink446.xml"/><Relationship Id="rId17" Type="http://schemas.openxmlformats.org/officeDocument/2006/relationships/image" Target="../media/image363.png"/><Relationship Id="rId38" Type="http://schemas.openxmlformats.org/officeDocument/2006/relationships/customXml" Target="../ink/ink377.xml"/><Relationship Id="rId59" Type="http://schemas.openxmlformats.org/officeDocument/2006/relationships/image" Target="../media/image384.png"/><Relationship Id="rId103" Type="http://schemas.openxmlformats.org/officeDocument/2006/relationships/image" Target="../media/image406.png"/><Relationship Id="rId124" Type="http://schemas.openxmlformats.org/officeDocument/2006/relationships/customXml" Target="../ink/ink420.xml"/><Relationship Id="rId70" Type="http://schemas.openxmlformats.org/officeDocument/2006/relationships/customXml" Target="../ink/ink393.xml"/><Relationship Id="rId91" Type="http://schemas.openxmlformats.org/officeDocument/2006/relationships/image" Target="../media/image400.png"/><Relationship Id="rId145" Type="http://schemas.openxmlformats.org/officeDocument/2006/relationships/image" Target="../media/image426.png"/><Relationship Id="rId166" Type="http://schemas.openxmlformats.org/officeDocument/2006/relationships/customXml" Target="../ink/ink44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04723C0-42CA-61D6-0157-635627BB15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16943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0AC26-2C1D-384D-91F6-47725E8B3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157" y="5271715"/>
            <a:ext cx="10145864" cy="71561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Problem formulation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7D91F-1C46-464E-AD13-CD6F2CA94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157" y="6098649"/>
            <a:ext cx="9866244" cy="302151"/>
          </a:xfrm>
        </p:spPr>
        <p:txBody>
          <a:bodyPr>
            <a:norm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Getting started with data science project</a:t>
            </a:r>
          </a:p>
        </p:txBody>
      </p:sp>
    </p:spTree>
    <p:extLst>
      <p:ext uri="{BB962C8B-B14F-4D97-AF65-F5344CB8AC3E}">
        <p14:creationId xmlns:p14="http://schemas.microsoft.com/office/powerpoint/2010/main" val="241253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16718D9F-EA43-3F4A-A923-50DA95B1C9FB}"/>
              </a:ext>
            </a:extLst>
          </p:cNvPr>
          <p:cNvGrpSpPr/>
          <p:nvPr/>
        </p:nvGrpSpPr>
        <p:grpSpPr>
          <a:xfrm>
            <a:off x="789480" y="297147"/>
            <a:ext cx="10472760" cy="5396760"/>
            <a:chOff x="789480" y="297147"/>
            <a:chExt cx="10472760" cy="539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A6B4C01-D282-EE46-980E-304B462DCDE3}"/>
                    </a:ext>
                  </a:extLst>
                </p14:cNvPr>
                <p14:cNvContentPartPr/>
                <p14:nvPr/>
              </p14:nvContentPartPr>
              <p14:xfrm>
                <a:off x="805320" y="1701867"/>
                <a:ext cx="132840" cy="619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A6B4C01-D282-EE46-980E-304B462DCD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0200" y="1686747"/>
                  <a:ext cx="16344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6C1CAD3-371B-C148-92AD-C9DAEF3911B3}"/>
                    </a:ext>
                  </a:extLst>
                </p14:cNvPr>
                <p14:cNvContentPartPr/>
                <p14:nvPr/>
              </p14:nvContentPartPr>
              <p14:xfrm>
                <a:off x="919440" y="1728507"/>
                <a:ext cx="412560" cy="715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6C1CAD3-371B-C148-92AD-C9DAEF3911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3960" y="1713027"/>
                  <a:ext cx="44280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78F7D28-1A4D-B84B-BC5C-0C3AFCBD3FD2}"/>
                    </a:ext>
                  </a:extLst>
                </p14:cNvPr>
                <p14:cNvContentPartPr/>
                <p14:nvPr/>
              </p14:nvContentPartPr>
              <p14:xfrm>
                <a:off x="1412640" y="2047107"/>
                <a:ext cx="160920" cy="3135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78F7D28-1A4D-B84B-BC5C-0C3AFCBD3F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7520" y="2031987"/>
                  <a:ext cx="1915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F88720-15E9-0842-84BB-A7F774E3B72C}"/>
                    </a:ext>
                  </a:extLst>
                </p14:cNvPr>
                <p14:cNvContentPartPr/>
                <p14:nvPr/>
              </p14:nvContentPartPr>
              <p14:xfrm>
                <a:off x="1765080" y="1951707"/>
                <a:ext cx="369720" cy="339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F88720-15E9-0842-84BB-A7F774E3B7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9600" y="1936227"/>
                  <a:ext cx="4003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7BE14D1-A03C-E641-AA0A-1F1602691CE7}"/>
                    </a:ext>
                  </a:extLst>
                </p14:cNvPr>
                <p14:cNvContentPartPr/>
                <p14:nvPr/>
              </p14:nvContentPartPr>
              <p14:xfrm>
                <a:off x="3051360" y="1580907"/>
                <a:ext cx="84600" cy="763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7BE14D1-A03C-E641-AA0A-1F1602691C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35880" y="1565427"/>
                  <a:ext cx="11484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B4D540-D361-CC4B-8C7B-05162F7B5028}"/>
                    </a:ext>
                  </a:extLst>
                </p14:cNvPr>
                <p14:cNvContentPartPr/>
                <p14:nvPr/>
              </p14:nvContentPartPr>
              <p14:xfrm>
                <a:off x="2519280" y="1978707"/>
                <a:ext cx="803880" cy="351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B4D540-D361-CC4B-8C7B-05162F7B50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04160" y="1963227"/>
                  <a:ext cx="8344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BF6004-CED8-EC45-875B-194330E0ABB2}"/>
                    </a:ext>
                  </a:extLst>
                </p14:cNvPr>
                <p14:cNvContentPartPr/>
                <p14:nvPr/>
              </p14:nvContentPartPr>
              <p14:xfrm>
                <a:off x="3728520" y="1887267"/>
                <a:ext cx="1205280" cy="429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BF6004-CED8-EC45-875B-194330E0AB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13400" y="1872147"/>
                  <a:ext cx="12358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D8E3A78-0C2D-BC43-AC8D-930E164CAE24}"/>
                    </a:ext>
                  </a:extLst>
                </p14:cNvPr>
                <p14:cNvContentPartPr/>
                <p14:nvPr/>
              </p14:nvContentPartPr>
              <p14:xfrm>
                <a:off x="5036040" y="1869627"/>
                <a:ext cx="485280" cy="560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D8E3A78-0C2D-BC43-AC8D-930E164CAE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20920" y="1854147"/>
                  <a:ext cx="51588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106D7D-398D-AB40-81E6-7B63A0E10033}"/>
                    </a:ext>
                  </a:extLst>
                </p14:cNvPr>
                <p14:cNvContentPartPr/>
                <p14:nvPr/>
              </p14:nvContentPartPr>
              <p14:xfrm>
                <a:off x="5500800" y="1897347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106D7D-398D-AB40-81E6-7B63A0E100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85680" y="188222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30EBC1-4F66-6449-84CE-A418ACB3A938}"/>
                    </a:ext>
                  </a:extLst>
                </p14:cNvPr>
                <p14:cNvContentPartPr/>
                <p14:nvPr/>
              </p14:nvContentPartPr>
              <p14:xfrm>
                <a:off x="5550840" y="1866027"/>
                <a:ext cx="587880" cy="486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30EBC1-4F66-6449-84CE-A418ACB3A9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35720" y="1850907"/>
                  <a:ext cx="6184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36C108-C117-2445-AFB7-D7F5FB0DBDF2}"/>
                    </a:ext>
                  </a:extLst>
                </p14:cNvPr>
                <p14:cNvContentPartPr/>
                <p14:nvPr/>
              </p14:nvContentPartPr>
              <p14:xfrm>
                <a:off x="6027840" y="2016507"/>
                <a:ext cx="246240" cy="3560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36C108-C117-2445-AFB7-D7F5FB0DBD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12720" y="2001027"/>
                  <a:ext cx="2768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9A3486-C400-7040-A539-FEB697513E63}"/>
                    </a:ext>
                  </a:extLst>
                </p14:cNvPr>
                <p14:cNvContentPartPr/>
                <p14:nvPr/>
              </p14:nvContentPartPr>
              <p14:xfrm>
                <a:off x="6830640" y="1938747"/>
                <a:ext cx="166680" cy="502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9A3486-C400-7040-A539-FEB697513E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15520" y="1923627"/>
                  <a:ext cx="1969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AA40A0A-2A7E-3547-A25D-6BDE40B5BFDB}"/>
                    </a:ext>
                  </a:extLst>
                </p14:cNvPr>
                <p14:cNvContentPartPr/>
                <p14:nvPr/>
              </p14:nvContentPartPr>
              <p14:xfrm>
                <a:off x="6611760" y="2097147"/>
                <a:ext cx="945720" cy="378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AA40A0A-2A7E-3547-A25D-6BDE40B5BF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96640" y="2081667"/>
                  <a:ext cx="9763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36E75E-BEF5-4648-A2F5-4F0DFDCB2AA3}"/>
                    </a:ext>
                  </a:extLst>
                </p14:cNvPr>
                <p14:cNvContentPartPr/>
                <p14:nvPr/>
              </p14:nvContentPartPr>
              <p14:xfrm>
                <a:off x="7636320" y="1977267"/>
                <a:ext cx="534240" cy="409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36E75E-BEF5-4648-A2F5-4F0DFDCB2A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21200" y="1962147"/>
                  <a:ext cx="5648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EBE6243-3E2F-1348-A590-3B6A010BD767}"/>
                    </a:ext>
                  </a:extLst>
                </p14:cNvPr>
                <p14:cNvContentPartPr/>
                <p14:nvPr/>
              </p14:nvContentPartPr>
              <p14:xfrm>
                <a:off x="8100360" y="2034147"/>
                <a:ext cx="201600" cy="279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EBE6243-3E2F-1348-A590-3B6A010BD7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85240" y="2019027"/>
                  <a:ext cx="231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9E38769-B63D-DF48-91EC-B99DA7398AEB}"/>
                    </a:ext>
                  </a:extLst>
                </p14:cNvPr>
                <p14:cNvContentPartPr/>
                <p14:nvPr/>
              </p14:nvContentPartPr>
              <p14:xfrm>
                <a:off x="8394120" y="1927227"/>
                <a:ext cx="153000" cy="277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9E38769-B63D-DF48-91EC-B99DA7398A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79000" y="1912107"/>
                  <a:ext cx="1836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E8644E-539B-7545-8E7A-E7302532635F}"/>
                    </a:ext>
                  </a:extLst>
                </p14:cNvPr>
                <p14:cNvContentPartPr/>
                <p14:nvPr/>
              </p14:nvContentPartPr>
              <p14:xfrm>
                <a:off x="8387280" y="1877547"/>
                <a:ext cx="315720" cy="361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E8644E-539B-7545-8E7A-E730253263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71800" y="1862067"/>
                  <a:ext cx="3459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33FD097-B328-144C-90BB-18F68F0B5692}"/>
                    </a:ext>
                  </a:extLst>
                </p14:cNvPr>
                <p14:cNvContentPartPr/>
                <p14:nvPr/>
              </p14:nvContentPartPr>
              <p14:xfrm>
                <a:off x="9316800" y="1722387"/>
                <a:ext cx="914400" cy="1220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33FD097-B328-144C-90BB-18F68F0B56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01680" y="1706907"/>
                  <a:ext cx="945000" cy="12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6D62B8-F909-7A44-8688-7CAA0C056A1D}"/>
                    </a:ext>
                  </a:extLst>
                </p14:cNvPr>
                <p14:cNvContentPartPr/>
                <p14:nvPr/>
              </p14:nvContentPartPr>
              <p14:xfrm>
                <a:off x="10317960" y="1830387"/>
                <a:ext cx="195840" cy="819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6D62B8-F909-7A44-8688-7CAA0C056A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02840" y="1815267"/>
                  <a:ext cx="226080" cy="84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DCC86A0-3665-0744-A011-F1E9A3B6D8A8}"/>
                    </a:ext>
                  </a:extLst>
                </p14:cNvPr>
                <p14:cNvContentPartPr/>
                <p14:nvPr/>
              </p14:nvContentPartPr>
              <p14:xfrm>
                <a:off x="10312200" y="1812387"/>
                <a:ext cx="723240" cy="608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DCC86A0-3665-0744-A011-F1E9A3B6D8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97080" y="1797267"/>
                  <a:ext cx="75384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796057-437B-A34F-B602-DC33226DD4D1}"/>
                    </a:ext>
                  </a:extLst>
                </p14:cNvPr>
                <p14:cNvContentPartPr/>
                <p14:nvPr/>
              </p14:nvContentPartPr>
              <p14:xfrm>
                <a:off x="789480" y="3186507"/>
                <a:ext cx="1168200" cy="458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796057-437B-A34F-B602-DC33226DD4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4360" y="3171387"/>
                  <a:ext cx="11988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537E06-8848-B741-83C6-ED31C87DAADC}"/>
                    </a:ext>
                  </a:extLst>
                </p14:cNvPr>
                <p14:cNvContentPartPr/>
                <p14:nvPr/>
              </p14:nvContentPartPr>
              <p14:xfrm>
                <a:off x="2238840" y="2795547"/>
                <a:ext cx="908280" cy="769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537E06-8848-B741-83C6-ED31C87DAA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23720" y="2780067"/>
                  <a:ext cx="938880" cy="79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3BA6E5A-95FE-E043-86CA-7B8E4299E4A4}"/>
                    </a:ext>
                  </a:extLst>
                </p14:cNvPr>
                <p14:cNvContentPartPr/>
                <p14:nvPr/>
              </p14:nvContentPartPr>
              <p14:xfrm>
                <a:off x="3594600" y="3116667"/>
                <a:ext cx="525240" cy="547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3BA6E5A-95FE-E043-86CA-7B8E4299E4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79120" y="3101187"/>
                  <a:ext cx="55548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D3503A-B7C3-5D4E-9364-A3E5149C1A55}"/>
                    </a:ext>
                  </a:extLst>
                </p14:cNvPr>
                <p14:cNvContentPartPr/>
                <p14:nvPr/>
              </p14:nvContentPartPr>
              <p14:xfrm>
                <a:off x="4646880" y="3035307"/>
                <a:ext cx="497880" cy="506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D3503A-B7C3-5D4E-9364-A3E5149C1A5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31760" y="3020187"/>
                  <a:ext cx="52848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6D8A48-395F-5C41-8467-DA67E2B8E562}"/>
                    </a:ext>
                  </a:extLst>
                </p14:cNvPr>
                <p14:cNvContentPartPr/>
                <p14:nvPr/>
              </p14:nvContentPartPr>
              <p14:xfrm>
                <a:off x="5024880" y="2734707"/>
                <a:ext cx="1437840" cy="833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6D8A48-395F-5C41-8467-DA67E2B8E5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09400" y="2719587"/>
                  <a:ext cx="146808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B0DB02-4A57-484E-82B4-DBAFAC72D07C}"/>
                    </a:ext>
                  </a:extLst>
                </p14:cNvPr>
                <p14:cNvContentPartPr/>
                <p14:nvPr/>
              </p14:nvContentPartPr>
              <p14:xfrm>
                <a:off x="6513480" y="3099387"/>
                <a:ext cx="301320" cy="414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B0DB02-4A57-484E-82B4-DBAFAC72D07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98000" y="3084267"/>
                  <a:ext cx="3319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864BF9B-EA1E-504A-A144-9B6CCECB6BCC}"/>
                    </a:ext>
                  </a:extLst>
                </p14:cNvPr>
                <p14:cNvContentPartPr/>
                <p14:nvPr/>
              </p14:nvContentPartPr>
              <p14:xfrm>
                <a:off x="7460280" y="3095067"/>
                <a:ext cx="1117080" cy="1015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864BF9B-EA1E-504A-A144-9B6CCECB6B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45160" y="3079947"/>
                  <a:ext cx="1147320" cy="10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9BCFDA-DE97-FB40-9DC7-028B761C475D}"/>
                    </a:ext>
                  </a:extLst>
                </p14:cNvPr>
                <p14:cNvContentPartPr/>
                <p14:nvPr/>
              </p14:nvContentPartPr>
              <p14:xfrm>
                <a:off x="8899200" y="2876907"/>
                <a:ext cx="1285200" cy="835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9BCFDA-DE97-FB40-9DC7-028B761C47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83720" y="2861787"/>
                  <a:ext cx="1315440" cy="8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C136F79-E932-E64D-B604-EF6804C4EC58}"/>
                    </a:ext>
                  </a:extLst>
                </p14:cNvPr>
                <p14:cNvContentPartPr/>
                <p14:nvPr/>
              </p14:nvContentPartPr>
              <p14:xfrm>
                <a:off x="10752840" y="3032427"/>
                <a:ext cx="439560" cy="946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C136F79-E932-E64D-B604-EF6804C4EC5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737720" y="3017307"/>
                  <a:ext cx="470160" cy="9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657B460-CE20-2D48-BF2C-BD91CB741D51}"/>
                    </a:ext>
                  </a:extLst>
                </p14:cNvPr>
                <p14:cNvContentPartPr/>
                <p14:nvPr/>
              </p14:nvContentPartPr>
              <p14:xfrm>
                <a:off x="3856680" y="4043307"/>
                <a:ext cx="160200" cy="706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657B460-CE20-2D48-BF2C-BD91CB741D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41560" y="4028187"/>
                  <a:ext cx="19044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1026DA-F313-4645-B885-E7DA6D0BC3C3}"/>
                    </a:ext>
                  </a:extLst>
                </p14:cNvPr>
                <p14:cNvContentPartPr/>
                <p14:nvPr/>
              </p14:nvContentPartPr>
              <p14:xfrm>
                <a:off x="4313160" y="4080387"/>
                <a:ext cx="195840" cy="425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1026DA-F313-4645-B885-E7DA6D0BC3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98040" y="4065267"/>
                  <a:ext cx="22608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841E2FE-240C-6C41-A854-EBDB81AE10FA}"/>
                    </a:ext>
                  </a:extLst>
                </p14:cNvPr>
                <p14:cNvContentPartPr/>
                <p14:nvPr/>
              </p14:nvContentPartPr>
              <p14:xfrm>
                <a:off x="4957560" y="4083267"/>
                <a:ext cx="157320" cy="533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841E2FE-240C-6C41-A854-EBDB81AE10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42440" y="4068147"/>
                  <a:ext cx="18756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2A0A125-3962-1D41-8735-649F341883EF}"/>
                    </a:ext>
                  </a:extLst>
                </p14:cNvPr>
                <p14:cNvContentPartPr/>
                <p14:nvPr/>
              </p14:nvContentPartPr>
              <p14:xfrm>
                <a:off x="4739400" y="4033587"/>
                <a:ext cx="78840" cy="74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2A0A125-3962-1D41-8735-649F341883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24280" y="4018107"/>
                  <a:ext cx="109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1D6633F-D9B2-9649-9DD7-458BDC8977DD}"/>
                    </a:ext>
                  </a:extLst>
                </p14:cNvPr>
                <p14:cNvContentPartPr/>
                <p14:nvPr/>
              </p14:nvContentPartPr>
              <p14:xfrm>
                <a:off x="5190120" y="4504107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1D6633F-D9B2-9649-9DD7-458BDC8977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75000" y="448898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0DDAB8-4902-944B-934C-8DCEE679CB2D}"/>
                    </a:ext>
                  </a:extLst>
                </p14:cNvPr>
                <p14:cNvContentPartPr/>
                <p14:nvPr/>
              </p14:nvContentPartPr>
              <p14:xfrm>
                <a:off x="5915880" y="4195947"/>
                <a:ext cx="867240" cy="414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0DDAB8-4902-944B-934C-8DCEE679CB2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00760" y="4180827"/>
                  <a:ext cx="8978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2B3B397-B8D7-A545-860E-4F894F6DD272}"/>
                    </a:ext>
                  </a:extLst>
                </p14:cNvPr>
                <p14:cNvContentPartPr/>
                <p14:nvPr/>
              </p14:nvContentPartPr>
              <p14:xfrm>
                <a:off x="6737400" y="4235907"/>
                <a:ext cx="279720" cy="388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2B3B397-B8D7-A545-860E-4F894F6DD27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21920" y="4220787"/>
                  <a:ext cx="3103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596114-EE94-3741-B183-0F39E411A56F}"/>
                    </a:ext>
                  </a:extLst>
                </p14:cNvPr>
                <p14:cNvContentPartPr/>
                <p14:nvPr/>
              </p14:nvContentPartPr>
              <p14:xfrm>
                <a:off x="7090920" y="4134747"/>
                <a:ext cx="633600" cy="792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596114-EE94-3741-B183-0F39E411A56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75800" y="4119627"/>
                  <a:ext cx="66384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D3AED5-A0C0-7A49-BADB-7468B1AF7D6F}"/>
                    </a:ext>
                  </a:extLst>
                </p14:cNvPr>
                <p14:cNvContentPartPr/>
                <p14:nvPr/>
              </p14:nvContentPartPr>
              <p14:xfrm>
                <a:off x="8211600" y="4226187"/>
                <a:ext cx="516600" cy="389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D3AED5-A0C0-7A49-BADB-7468B1AF7D6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196480" y="4210707"/>
                  <a:ext cx="54720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17C5FD6-70E1-0845-B205-400CAC663A9F}"/>
                    </a:ext>
                  </a:extLst>
                </p14:cNvPr>
                <p14:cNvContentPartPr/>
                <p14:nvPr/>
              </p14:nvContentPartPr>
              <p14:xfrm>
                <a:off x="8782200" y="4274427"/>
                <a:ext cx="446760" cy="195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17C5FD6-70E1-0845-B205-400CAC663A9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66720" y="4259307"/>
                  <a:ext cx="477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4CFDA96-49A4-8A4E-A17C-F75D44AD2B07}"/>
                    </a:ext>
                  </a:extLst>
                </p14:cNvPr>
                <p14:cNvContentPartPr/>
                <p14:nvPr/>
              </p14:nvContentPartPr>
              <p14:xfrm>
                <a:off x="9549000" y="4037907"/>
                <a:ext cx="623160" cy="444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4CFDA96-49A4-8A4E-A17C-F75D44AD2B0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33880" y="4022427"/>
                  <a:ext cx="6537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B2CC34-DE13-A446-AA8B-61E09268EC91}"/>
                    </a:ext>
                  </a:extLst>
                </p14:cNvPr>
                <p14:cNvContentPartPr/>
                <p14:nvPr/>
              </p14:nvContentPartPr>
              <p14:xfrm>
                <a:off x="8555400" y="4529667"/>
                <a:ext cx="1245240" cy="172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B2CC34-DE13-A446-AA8B-61E09268EC9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40280" y="4514547"/>
                  <a:ext cx="12758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33803B-DE10-2D47-8341-84857B023A37}"/>
                    </a:ext>
                  </a:extLst>
                </p14:cNvPr>
                <p14:cNvContentPartPr/>
                <p14:nvPr/>
              </p14:nvContentPartPr>
              <p14:xfrm>
                <a:off x="8917560" y="4559547"/>
                <a:ext cx="878760" cy="184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33803B-DE10-2D47-8341-84857B023A3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902440" y="4544427"/>
                  <a:ext cx="909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3121BA9-B078-E44C-96C8-29107B80A18B}"/>
                    </a:ext>
                  </a:extLst>
                </p14:cNvPr>
                <p14:cNvContentPartPr/>
                <p14:nvPr/>
              </p14:nvContentPartPr>
              <p14:xfrm>
                <a:off x="3767040" y="5178387"/>
                <a:ext cx="1166760" cy="482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3121BA9-B078-E44C-96C8-29107B80A18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51920" y="5163267"/>
                  <a:ext cx="11973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361C2D-D9E0-3A4C-B9EF-408867314762}"/>
                    </a:ext>
                  </a:extLst>
                </p14:cNvPr>
                <p14:cNvContentPartPr/>
                <p14:nvPr/>
              </p14:nvContentPartPr>
              <p14:xfrm>
                <a:off x="5205960" y="5097387"/>
                <a:ext cx="552240" cy="483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361C2D-D9E0-3A4C-B9EF-40886731476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90480" y="5081907"/>
                  <a:ext cx="5828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4FA28F1-C47E-8B4D-A5E7-B6E06681B9A7}"/>
                    </a:ext>
                  </a:extLst>
                </p14:cNvPr>
                <p14:cNvContentPartPr/>
                <p14:nvPr/>
              </p14:nvContentPartPr>
              <p14:xfrm>
                <a:off x="5914440" y="4962387"/>
                <a:ext cx="532080" cy="456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4FA28F1-C47E-8B4D-A5E7-B6E06681B9A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899320" y="4947267"/>
                  <a:ext cx="5626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6388A9-7E27-1F4A-BF22-A194EF56CA9A}"/>
                    </a:ext>
                  </a:extLst>
                </p14:cNvPr>
                <p14:cNvContentPartPr/>
                <p14:nvPr/>
              </p14:nvContentPartPr>
              <p14:xfrm>
                <a:off x="6613200" y="5057427"/>
                <a:ext cx="1146960" cy="636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6388A9-7E27-1F4A-BF22-A194EF56CA9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598080" y="5041947"/>
                  <a:ext cx="117720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21F4780-E807-6B45-8EEA-3772AAFE52CF}"/>
                    </a:ext>
                  </a:extLst>
                </p14:cNvPr>
                <p14:cNvContentPartPr/>
                <p14:nvPr/>
              </p14:nvContentPartPr>
              <p14:xfrm>
                <a:off x="6743160" y="5311227"/>
                <a:ext cx="208440" cy="57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21F4780-E807-6B45-8EEA-3772AAFE52C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727680" y="5295747"/>
                  <a:ext cx="239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AD5C5A3-DD1C-5A4E-AECE-E2875AC73229}"/>
                    </a:ext>
                  </a:extLst>
                </p14:cNvPr>
                <p14:cNvContentPartPr/>
                <p14:nvPr/>
              </p14:nvContentPartPr>
              <p14:xfrm>
                <a:off x="7664040" y="4669347"/>
                <a:ext cx="81720" cy="658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AD5C5A3-DD1C-5A4E-AECE-E2875AC7322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48920" y="4654227"/>
                  <a:ext cx="1123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8E9822-4985-FF4B-8C36-563D7A178735}"/>
                    </a:ext>
                  </a:extLst>
                </p14:cNvPr>
                <p14:cNvContentPartPr/>
                <p14:nvPr/>
              </p14:nvContentPartPr>
              <p14:xfrm>
                <a:off x="3601440" y="1490907"/>
                <a:ext cx="7660800" cy="3816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8E9822-4985-FF4B-8C36-563D7A17873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586320" y="1475787"/>
                  <a:ext cx="7691400" cy="38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385B770-78B8-2B4B-B49F-DA7EBCC60D35}"/>
                    </a:ext>
                  </a:extLst>
                </p14:cNvPr>
                <p14:cNvContentPartPr/>
                <p14:nvPr/>
              </p14:nvContentPartPr>
              <p14:xfrm>
                <a:off x="8397000" y="297147"/>
                <a:ext cx="696240" cy="707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385B770-78B8-2B4B-B49F-DA7EBCC60D3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81880" y="282027"/>
                  <a:ext cx="72684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B677997-4DF1-0947-884E-7BF957EBC05D}"/>
                    </a:ext>
                  </a:extLst>
                </p14:cNvPr>
                <p14:cNvContentPartPr/>
                <p14:nvPr/>
              </p14:nvContentPartPr>
              <p14:xfrm>
                <a:off x="9033120" y="581187"/>
                <a:ext cx="281160" cy="406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B677997-4DF1-0947-884E-7BF957EBC05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018000" y="566067"/>
                  <a:ext cx="3117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7E14D2D-1327-2948-B7D1-5698BFC0E266}"/>
                    </a:ext>
                  </a:extLst>
                </p14:cNvPr>
                <p14:cNvContentPartPr/>
                <p14:nvPr/>
              </p14:nvContentPartPr>
              <p14:xfrm>
                <a:off x="9389520" y="611067"/>
                <a:ext cx="81720" cy="372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7E14D2D-1327-2948-B7D1-5698BFC0E26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374400" y="595947"/>
                  <a:ext cx="1119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79E83D-99AB-2E45-8932-81DB88BDCFF2}"/>
                    </a:ext>
                  </a:extLst>
                </p14:cNvPr>
                <p14:cNvContentPartPr/>
                <p14:nvPr/>
              </p14:nvContentPartPr>
              <p14:xfrm>
                <a:off x="9596160" y="693867"/>
                <a:ext cx="98640" cy="333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79E83D-99AB-2E45-8932-81DB88BDCFF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81040" y="678747"/>
                  <a:ext cx="1292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FF5F887-C530-864F-82A0-56A0A0BB05F1}"/>
                    </a:ext>
                  </a:extLst>
                </p14:cNvPr>
                <p14:cNvContentPartPr/>
                <p14:nvPr/>
              </p14:nvContentPartPr>
              <p14:xfrm>
                <a:off x="9603360" y="501267"/>
                <a:ext cx="7560" cy="1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FF5F887-C530-864F-82A0-56A0A0BB05F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88240" y="486147"/>
                  <a:ext cx="381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7377DB-2571-F94D-B144-C5B47915B005}"/>
                    </a:ext>
                  </a:extLst>
                </p14:cNvPr>
                <p14:cNvContentPartPr/>
                <p14:nvPr/>
              </p14:nvContentPartPr>
              <p14:xfrm>
                <a:off x="9790200" y="769467"/>
                <a:ext cx="368280" cy="298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7377DB-2571-F94D-B144-C5B47915B00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775080" y="754347"/>
                  <a:ext cx="3988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9E59824-E215-BB42-88BD-79B73CECAC7F}"/>
                    </a:ext>
                  </a:extLst>
                </p14:cNvPr>
                <p14:cNvContentPartPr/>
                <p14:nvPr/>
              </p14:nvContentPartPr>
              <p14:xfrm>
                <a:off x="10168200" y="791427"/>
                <a:ext cx="137160" cy="266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9E59824-E215-BB42-88BD-79B73CECAC7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53080" y="776307"/>
                  <a:ext cx="1677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00CDAE6-57EA-AD48-8A9B-C4AD0BAC7F09}"/>
                    </a:ext>
                  </a:extLst>
                </p14:cNvPr>
                <p14:cNvContentPartPr/>
                <p14:nvPr/>
              </p14:nvContentPartPr>
              <p14:xfrm>
                <a:off x="10235160" y="668667"/>
                <a:ext cx="376920" cy="340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00CDAE6-57EA-AD48-8A9B-C4AD0BAC7F0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20040" y="653547"/>
                  <a:ext cx="40752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D06C64-759C-294B-9F2B-B5FE40A84DB3}"/>
                    </a:ext>
                  </a:extLst>
                </p14:cNvPr>
                <p14:cNvContentPartPr/>
                <p14:nvPr/>
              </p14:nvContentPartPr>
              <p14:xfrm>
                <a:off x="10518840" y="619707"/>
                <a:ext cx="334080" cy="502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D06C64-759C-294B-9F2B-B5FE40A84DB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503720" y="604587"/>
                  <a:ext cx="36468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995D9C9-EEF8-ED47-80D9-800C0D35BFAA}"/>
                    </a:ext>
                  </a:extLst>
                </p14:cNvPr>
                <p14:cNvContentPartPr/>
                <p14:nvPr/>
              </p14:nvContentPartPr>
              <p14:xfrm>
                <a:off x="9104400" y="1160067"/>
                <a:ext cx="1549080" cy="124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995D9C9-EEF8-ED47-80D9-800C0D35BFA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089280" y="1144947"/>
                  <a:ext cx="1579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91C6878-99D2-3F41-B96D-6EE99EB85534}"/>
                    </a:ext>
                  </a:extLst>
                </p14:cNvPr>
                <p14:cNvContentPartPr/>
                <p14:nvPr/>
              </p14:nvContentPartPr>
              <p14:xfrm>
                <a:off x="9252720" y="1333947"/>
                <a:ext cx="1480680" cy="96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91C6878-99D2-3F41-B96D-6EE99EB8553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237600" y="1318467"/>
                  <a:ext cx="1511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D0D74F9-3FD1-BD4A-8FBE-A889DD31FFBC}"/>
                    </a:ext>
                  </a:extLst>
                </p14:cNvPr>
                <p14:cNvContentPartPr/>
                <p14:nvPr/>
              </p14:nvContentPartPr>
              <p14:xfrm>
                <a:off x="5873040" y="709347"/>
                <a:ext cx="2317680" cy="965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D0D74F9-3FD1-BD4A-8FBE-A889DD31FFB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57920" y="694227"/>
                  <a:ext cx="2347920" cy="9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7E72588-8A64-314E-A438-2F3D0AA8EAB2}"/>
                    </a:ext>
                  </a:extLst>
                </p14:cNvPr>
                <p14:cNvContentPartPr/>
                <p14:nvPr/>
              </p14:nvContentPartPr>
              <p14:xfrm>
                <a:off x="7693560" y="1542387"/>
                <a:ext cx="554400" cy="155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7E72588-8A64-314E-A438-2F3D0AA8EAB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678080" y="1527267"/>
                  <a:ext cx="584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0D55422-6700-1346-9955-A70820763CEB}"/>
                    </a:ext>
                  </a:extLst>
                </p14:cNvPr>
                <p14:cNvContentPartPr/>
                <p14:nvPr/>
              </p14:nvContentPartPr>
              <p14:xfrm>
                <a:off x="7533000" y="1697907"/>
                <a:ext cx="1009800" cy="263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0D55422-6700-1346-9955-A70820763CE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517880" y="1682427"/>
                  <a:ext cx="1040400" cy="29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40895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0A33A6-D434-3F43-B3FE-40C90EE2B9F8}"/>
                  </a:ext>
                </a:extLst>
              </p14:cNvPr>
              <p14:cNvContentPartPr/>
              <p14:nvPr/>
            </p14:nvContentPartPr>
            <p14:xfrm>
              <a:off x="32400" y="-382533"/>
              <a:ext cx="305640" cy="691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0A33A6-D434-3F43-B3FE-40C90EE2B9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60" y="-391533"/>
                <a:ext cx="323280" cy="70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726CB08-D054-6849-BBEA-37223A369D42}"/>
              </a:ext>
            </a:extLst>
          </p:cNvPr>
          <p:cNvGrpSpPr/>
          <p:nvPr/>
        </p:nvGrpSpPr>
        <p:grpSpPr>
          <a:xfrm>
            <a:off x="803880" y="696747"/>
            <a:ext cx="2029320" cy="759240"/>
            <a:chOff x="803880" y="696747"/>
            <a:chExt cx="2029320" cy="759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CA25B63-8570-BF48-BA2E-FE1EBE236962}"/>
                    </a:ext>
                  </a:extLst>
                </p14:cNvPr>
                <p14:cNvContentPartPr/>
                <p14:nvPr/>
              </p14:nvContentPartPr>
              <p14:xfrm>
                <a:off x="803880" y="846147"/>
                <a:ext cx="569520" cy="4284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CA25B63-8570-BF48-BA2E-FE1EBE2369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4880" y="837147"/>
                  <a:ext cx="5871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8721DF-3717-8142-A75C-DF26AC2A8A12}"/>
                    </a:ext>
                  </a:extLst>
                </p14:cNvPr>
                <p14:cNvContentPartPr/>
                <p14:nvPr/>
              </p14:nvContentPartPr>
              <p14:xfrm>
                <a:off x="1308600" y="893667"/>
                <a:ext cx="244440" cy="255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8721DF-3717-8142-A75C-DF26AC2A8A1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9600" y="884667"/>
                  <a:ext cx="262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034E257-C87F-814A-8798-67A213C26EEE}"/>
                    </a:ext>
                  </a:extLst>
                </p14:cNvPr>
                <p14:cNvContentPartPr/>
                <p14:nvPr/>
              </p14:nvContentPartPr>
              <p14:xfrm>
                <a:off x="1576800" y="736707"/>
                <a:ext cx="463680" cy="375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034E257-C87F-814A-8798-67A213C26E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7800" y="727707"/>
                  <a:ext cx="4813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C744C5-81CA-DE49-A1A6-C7078309F3C3}"/>
                    </a:ext>
                  </a:extLst>
                </p14:cNvPr>
                <p14:cNvContentPartPr/>
                <p14:nvPr/>
              </p14:nvContentPartPr>
              <p14:xfrm>
                <a:off x="1974600" y="780987"/>
                <a:ext cx="268560" cy="215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C744C5-81CA-DE49-A1A6-C7078309F3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5600" y="771987"/>
                  <a:ext cx="286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266B1A-B04B-5A41-AF14-7791F2446A2D}"/>
                    </a:ext>
                  </a:extLst>
                </p14:cNvPr>
                <p14:cNvContentPartPr/>
                <p14:nvPr/>
              </p14:nvContentPartPr>
              <p14:xfrm>
                <a:off x="2067120" y="696747"/>
                <a:ext cx="717840" cy="759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266B1A-B04B-5A41-AF14-7791F2446A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8120" y="687747"/>
                  <a:ext cx="73548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59436A3-C43F-EF48-8CD6-9F81ABF1EA19}"/>
                    </a:ext>
                  </a:extLst>
                </p14:cNvPr>
                <p14:cNvContentPartPr/>
                <p14:nvPr/>
              </p14:nvContentPartPr>
              <p14:xfrm>
                <a:off x="2409480" y="943347"/>
                <a:ext cx="423720" cy="277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59436A3-C43F-EF48-8CD6-9F81ABF1EA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00840" y="934707"/>
                  <a:ext cx="44136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FD31C91-5E2A-2C4E-99CC-F7420542D2D8}"/>
              </a:ext>
            </a:extLst>
          </p:cNvPr>
          <p:cNvGrpSpPr/>
          <p:nvPr/>
        </p:nvGrpSpPr>
        <p:grpSpPr>
          <a:xfrm>
            <a:off x="940680" y="440067"/>
            <a:ext cx="11055960" cy="5936040"/>
            <a:chOff x="940680" y="440067"/>
            <a:chExt cx="11055960" cy="59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236F35-77CE-8A44-B8E8-FC7C6C695918}"/>
                    </a:ext>
                  </a:extLst>
                </p14:cNvPr>
                <p14:cNvContentPartPr/>
                <p14:nvPr/>
              </p14:nvContentPartPr>
              <p14:xfrm>
                <a:off x="983520" y="1371387"/>
                <a:ext cx="1807200" cy="390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236F35-77CE-8A44-B8E8-FC7C6C69591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8400" y="1355907"/>
                  <a:ext cx="18374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2867DD-3592-1140-8096-D2915D815065}"/>
                    </a:ext>
                  </a:extLst>
                </p14:cNvPr>
                <p14:cNvContentPartPr/>
                <p14:nvPr/>
              </p14:nvContentPartPr>
              <p14:xfrm>
                <a:off x="3099600" y="728067"/>
                <a:ext cx="727560" cy="537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2867DD-3592-1140-8096-D2915D8150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4480" y="712947"/>
                  <a:ext cx="75816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3995A9-C4A1-1047-92CF-D1BAE276C5F7}"/>
                    </a:ext>
                  </a:extLst>
                </p14:cNvPr>
                <p14:cNvContentPartPr/>
                <p14:nvPr/>
              </p14:nvContentPartPr>
              <p14:xfrm>
                <a:off x="4056480" y="567507"/>
                <a:ext cx="542160" cy="547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3995A9-C4A1-1047-92CF-D1BAE276C5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41360" y="552027"/>
                  <a:ext cx="57276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A0B9349-1ED8-9B44-9AA5-DDBE87285F8D}"/>
                    </a:ext>
                  </a:extLst>
                </p14:cNvPr>
                <p14:cNvContentPartPr/>
                <p14:nvPr/>
              </p14:nvContentPartPr>
              <p14:xfrm>
                <a:off x="4642560" y="792867"/>
                <a:ext cx="225000" cy="356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A0B9349-1ED8-9B44-9AA5-DDBE87285F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27440" y="777387"/>
                  <a:ext cx="2556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215455-FA24-1C4B-A1B0-28535DBBCFF5}"/>
                    </a:ext>
                  </a:extLst>
                </p14:cNvPr>
                <p14:cNvContentPartPr/>
                <p14:nvPr/>
              </p14:nvContentPartPr>
              <p14:xfrm>
                <a:off x="5362560" y="440067"/>
                <a:ext cx="366840" cy="66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215455-FA24-1C4B-A1B0-28535DBBCF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47440" y="424947"/>
                  <a:ext cx="39744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0835A03-4AA0-F14C-8BB6-FB2A78EC49D2}"/>
                    </a:ext>
                  </a:extLst>
                </p14:cNvPr>
                <p14:cNvContentPartPr/>
                <p14:nvPr/>
              </p14:nvContentPartPr>
              <p14:xfrm>
                <a:off x="5737680" y="809427"/>
                <a:ext cx="441000" cy="316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0835A03-4AA0-F14C-8BB6-FB2A78EC49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22200" y="794307"/>
                  <a:ext cx="4716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44ECE38-B674-FA47-B8FA-FEA19CCB979A}"/>
                    </a:ext>
                  </a:extLst>
                </p14:cNvPr>
                <p14:cNvContentPartPr/>
                <p14:nvPr/>
              </p14:nvContentPartPr>
              <p14:xfrm>
                <a:off x="6062040" y="896187"/>
                <a:ext cx="199440" cy="312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44ECE38-B674-FA47-B8FA-FEA19CCB97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46920" y="881067"/>
                  <a:ext cx="230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3D8C5A5-DAC6-CB4C-BA7D-29B5DF2D6A97}"/>
                    </a:ext>
                  </a:extLst>
                </p14:cNvPr>
                <p14:cNvContentPartPr/>
                <p14:nvPr/>
              </p14:nvContentPartPr>
              <p14:xfrm>
                <a:off x="6353640" y="558867"/>
                <a:ext cx="147240" cy="649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3D8C5A5-DAC6-CB4C-BA7D-29B5DF2D6A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38520" y="543387"/>
                  <a:ext cx="17784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F47261-3C99-6947-8695-1184C5BD96FA}"/>
                    </a:ext>
                  </a:extLst>
                </p14:cNvPr>
                <p14:cNvContentPartPr/>
                <p14:nvPr/>
              </p14:nvContentPartPr>
              <p14:xfrm>
                <a:off x="6432480" y="815187"/>
                <a:ext cx="229680" cy="368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F47261-3C99-6947-8695-1184C5BD96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17360" y="799707"/>
                  <a:ext cx="2599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D86281-87C9-F749-901D-1C30941CC35A}"/>
                    </a:ext>
                  </a:extLst>
                </p14:cNvPr>
                <p14:cNvContentPartPr/>
                <p14:nvPr/>
              </p14:nvContentPartPr>
              <p14:xfrm>
                <a:off x="7253640" y="536907"/>
                <a:ext cx="155880" cy="764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D86281-87C9-F749-901D-1C30941CC3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38160" y="521787"/>
                  <a:ext cx="18648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651A30E-FE79-854A-928E-07A696220BB9}"/>
                    </a:ext>
                  </a:extLst>
                </p14:cNvPr>
                <p14:cNvContentPartPr/>
                <p14:nvPr/>
              </p14:nvContentPartPr>
              <p14:xfrm>
                <a:off x="7013880" y="792147"/>
                <a:ext cx="819000" cy="505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651A30E-FE79-854A-928E-07A696220BB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98760" y="777027"/>
                  <a:ext cx="8492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44A4195-4777-5544-96A2-9969CBB55D7F}"/>
                    </a:ext>
                  </a:extLst>
                </p14:cNvPr>
                <p14:cNvContentPartPr/>
                <p14:nvPr/>
              </p14:nvContentPartPr>
              <p14:xfrm>
                <a:off x="8610840" y="840747"/>
                <a:ext cx="97200" cy="362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44A4195-4777-5544-96A2-9969CBB55D7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95720" y="825627"/>
                  <a:ext cx="1278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B7DEA1-A190-1544-B981-5084078A2B5B}"/>
                    </a:ext>
                  </a:extLst>
                </p14:cNvPr>
                <p14:cNvContentPartPr/>
                <p14:nvPr/>
              </p14:nvContentPartPr>
              <p14:xfrm>
                <a:off x="8394120" y="860187"/>
                <a:ext cx="545400" cy="460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B7DEA1-A190-1544-B981-5084078A2B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79000" y="844707"/>
                  <a:ext cx="5760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0DADCA1-3A60-7A40-8A2A-114BDEE6CC02}"/>
                    </a:ext>
                  </a:extLst>
                </p14:cNvPr>
                <p14:cNvContentPartPr/>
                <p14:nvPr/>
              </p14:nvContentPartPr>
              <p14:xfrm>
                <a:off x="8984520" y="839307"/>
                <a:ext cx="365040" cy="470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0DADCA1-3A60-7A40-8A2A-114BDEE6CC0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69400" y="824187"/>
                  <a:ext cx="3952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8CC52F-BFDE-1340-9400-A06A55C6DB1F}"/>
                    </a:ext>
                  </a:extLst>
                </p14:cNvPr>
                <p14:cNvContentPartPr/>
                <p14:nvPr/>
              </p14:nvContentPartPr>
              <p14:xfrm>
                <a:off x="8966160" y="1508187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8CC52F-BFDE-1340-9400-A06A55C6DB1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50680" y="149270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03ECB4-17D8-E647-B021-6C1D8A442710}"/>
                    </a:ext>
                  </a:extLst>
                </p14:cNvPr>
                <p14:cNvContentPartPr/>
                <p14:nvPr/>
              </p14:nvContentPartPr>
              <p14:xfrm>
                <a:off x="8031960" y="1586667"/>
                <a:ext cx="1221120" cy="128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03ECB4-17D8-E647-B021-6C1D8A44271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16840" y="1571187"/>
                  <a:ext cx="1251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A80D7D-4316-4543-ABCB-FC85AB5EC746}"/>
                    </a:ext>
                  </a:extLst>
                </p14:cNvPr>
                <p14:cNvContentPartPr/>
                <p14:nvPr/>
              </p14:nvContentPartPr>
              <p14:xfrm>
                <a:off x="10116720" y="807987"/>
                <a:ext cx="51840" cy="605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A80D7D-4316-4543-ABCB-FC85AB5EC7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01600" y="792507"/>
                  <a:ext cx="8208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E7D9957-9375-DF4D-A32C-2DB3282557C5}"/>
                    </a:ext>
                  </a:extLst>
                </p14:cNvPr>
                <p14:cNvContentPartPr/>
                <p14:nvPr/>
              </p14:nvContentPartPr>
              <p14:xfrm>
                <a:off x="9838800" y="634107"/>
                <a:ext cx="445320" cy="255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E7D9957-9375-DF4D-A32C-2DB3282557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23680" y="618987"/>
                  <a:ext cx="4759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665E2AC-D53C-C24D-9A74-D8813D55616F}"/>
                    </a:ext>
                  </a:extLst>
                </p14:cNvPr>
                <p14:cNvContentPartPr/>
                <p14:nvPr/>
              </p14:nvContentPartPr>
              <p14:xfrm>
                <a:off x="10105560" y="1078707"/>
                <a:ext cx="706320" cy="355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665E2AC-D53C-C24D-9A74-D8813D55616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90080" y="1063587"/>
                  <a:ext cx="7365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9D52B4-D5A0-9343-84ED-0E964BBD00A4}"/>
                    </a:ext>
                  </a:extLst>
                </p14:cNvPr>
                <p14:cNvContentPartPr/>
                <p14:nvPr/>
              </p14:nvContentPartPr>
              <p14:xfrm>
                <a:off x="10915200" y="999147"/>
                <a:ext cx="519120" cy="395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9D52B4-D5A0-9343-84ED-0E964BBD00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900080" y="983667"/>
                  <a:ext cx="54972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8D963F-61C0-B840-B618-4393888992C9}"/>
                    </a:ext>
                  </a:extLst>
                </p14:cNvPr>
                <p14:cNvContentPartPr/>
                <p14:nvPr/>
              </p14:nvContentPartPr>
              <p14:xfrm>
                <a:off x="1373400" y="1995627"/>
                <a:ext cx="1079280" cy="699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8D963F-61C0-B840-B618-4393888992C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58280" y="1980507"/>
                  <a:ext cx="1109520" cy="7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2CE1FF-6A43-034C-AD3A-E0614C546611}"/>
                    </a:ext>
                  </a:extLst>
                </p14:cNvPr>
                <p14:cNvContentPartPr/>
                <p14:nvPr/>
              </p14:nvContentPartPr>
              <p14:xfrm>
                <a:off x="2516400" y="2015427"/>
                <a:ext cx="1190880" cy="695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2CE1FF-6A43-034C-AD3A-E0614C5466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01280" y="1999947"/>
                  <a:ext cx="1221120" cy="72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F88DDD-1F38-4949-A008-81BD8910749E}"/>
                    </a:ext>
                  </a:extLst>
                </p14:cNvPr>
                <p14:cNvContentPartPr/>
                <p14:nvPr/>
              </p14:nvContentPartPr>
              <p14:xfrm>
                <a:off x="4038120" y="1729227"/>
                <a:ext cx="595080" cy="593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F88DDD-1F38-4949-A008-81BD891074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22640" y="1713747"/>
                  <a:ext cx="6253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45645A-BFE5-1148-BF80-E2FA5F9DA61B}"/>
                    </a:ext>
                  </a:extLst>
                </p14:cNvPr>
                <p14:cNvContentPartPr/>
                <p14:nvPr/>
              </p14:nvContentPartPr>
              <p14:xfrm>
                <a:off x="4449960" y="1602867"/>
                <a:ext cx="1554480" cy="667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45645A-BFE5-1148-BF80-E2FA5F9DA61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34840" y="1587747"/>
                  <a:ext cx="158508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A4AF23-B68B-2B41-816E-D5EDFC7614F5}"/>
                    </a:ext>
                  </a:extLst>
                </p14:cNvPr>
                <p14:cNvContentPartPr/>
                <p14:nvPr/>
              </p14:nvContentPartPr>
              <p14:xfrm>
                <a:off x="6533280" y="1772067"/>
                <a:ext cx="533520" cy="381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A4AF23-B68B-2B41-816E-D5EDFC7614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18160" y="1756587"/>
                  <a:ext cx="5641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C32E5B-354C-FC49-B04C-9F4276859AEE}"/>
                    </a:ext>
                  </a:extLst>
                </p14:cNvPr>
                <p14:cNvContentPartPr/>
                <p14:nvPr/>
              </p14:nvContentPartPr>
              <p14:xfrm>
                <a:off x="7440480" y="1586667"/>
                <a:ext cx="808920" cy="463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C32E5B-354C-FC49-B04C-9F4276859A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25000" y="1571547"/>
                  <a:ext cx="8395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4959FE-74C1-F64C-8357-4BBBF9723CA7}"/>
                    </a:ext>
                  </a:extLst>
                </p14:cNvPr>
                <p14:cNvContentPartPr/>
                <p14:nvPr/>
              </p14:nvContentPartPr>
              <p14:xfrm>
                <a:off x="7333200" y="1562187"/>
                <a:ext cx="188640" cy="30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4959FE-74C1-F64C-8357-4BBBF9723C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18080" y="1547067"/>
                  <a:ext cx="219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63025BD-4328-7942-9AF0-30740504A3D0}"/>
                    </a:ext>
                  </a:extLst>
                </p14:cNvPr>
                <p14:cNvContentPartPr/>
                <p14:nvPr/>
              </p14:nvContentPartPr>
              <p14:xfrm>
                <a:off x="8508600" y="1595667"/>
                <a:ext cx="1108080" cy="761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63025BD-4328-7942-9AF0-30740504A3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93480" y="1580547"/>
                  <a:ext cx="113868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2E00C8-1348-F747-871F-46EBB9DDAA93}"/>
                    </a:ext>
                  </a:extLst>
                </p14:cNvPr>
                <p14:cNvContentPartPr/>
                <p14:nvPr/>
              </p14:nvContentPartPr>
              <p14:xfrm>
                <a:off x="9441000" y="1945947"/>
                <a:ext cx="513720" cy="405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2E00C8-1348-F747-871F-46EBB9DDAA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425520" y="1930827"/>
                  <a:ext cx="5443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D7D90CB-E2BA-5E4D-AF42-6C7935168709}"/>
                    </a:ext>
                  </a:extLst>
                </p14:cNvPr>
                <p14:cNvContentPartPr/>
                <p14:nvPr/>
              </p14:nvContentPartPr>
              <p14:xfrm>
                <a:off x="8499960" y="1324947"/>
                <a:ext cx="2354400" cy="1519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D7D90CB-E2BA-5E4D-AF42-6C793516870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84840" y="1309827"/>
                  <a:ext cx="2385000" cy="15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656434C-950E-8146-B922-8C862C48CFB3}"/>
                    </a:ext>
                  </a:extLst>
                </p14:cNvPr>
                <p14:cNvContentPartPr/>
                <p14:nvPr/>
              </p14:nvContentPartPr>
              <p14:xfrm>
                <a:off x="1903320" y="3266067"/>
                <a:ext cx="1372320" cy="1637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656434C-950E-8146-B922-8C862C48CF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88200" y="3250947"/>
                  <a:ext cx="1402920" cy="16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2879EDA-D92E-884D-9F14-B94AA0FD63C7}"/>
                    </a:ext>
                  </a:extLst>
                </p14:cNvPr>
                <p14:cNvContentPartPr/>
                <p14:nvPr/>
              </p14:nvContentPartPr>
              <p14:xfrm>
                <a:off x="1946880" y="3511587"/>
                <a:ext cx="1622160" cy="1367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2879EDA-D92E-884D-9F14-B94AA0FD63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31760" y="3496467"/>
                  <a:ext cx="1652760" cy="13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6247CB-C934-A642-9F9F-896D0644D86E}"/>
                    </a:ext>
                  </a:extLst>
                </p14:cNvPr>
                <p14:cNvContentPartPr/>
                <p14:nvPr/>
              </p14:nvContentPartPr>
              <p14:xfrm>
                <a:off x="2302560" y="3868707"/>
                <a:ext cx="335520" cy="621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6247CB-C934-A642-9F9F-896D0644D86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87440" y="3853587"/>
                  <a:ext cx="36612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919A4D-1C2E-BB4B-B688-E949FCF85FFB}"/>
                    </a:ext>
                  </a:extLst>
                </p14:cNvPr>
                <p14:cNvContentPartPr/>
                <p14:nvPr/>
              </p14:nvContentPartPr>
              <p14:xfrm>
                <a:off x="2664720" y="3918027"/>
                <a:ext cx="566640" cy="709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919A4D-1C2E-BB4B-B688-E949FCF85F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49600" y="3902547"/>
                  <a:ext cx="59724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600078-DA41-2C48-831C-1EBABE29D70B}"/>
                    </a:ext>
                  </a:extLst>
                </p14:cNvPr>
                <p14:cNvContentPartPr/>
                <p14:nvPr/>
              </p14:nvContentPartPr>
              <p14:xfrm>
                <a:off x="3598920" y="3276147"/>
                <a:ext cx="813240" cy="621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600078-DA41-2C48-831C-1EBABE29D70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83440" y="3261027"/>
                  <a:ext cx="84348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5724038-161C-A64C-9BA5-E665DF91B0D1}"/>
                    </a:ext>
                  </a:extLst>
                </p14:cNvPr>
                <p14:cNvContentPartPr/>
                <p14:nvPr/>
              </p14:nvContentPartPr>
              <p14:xfrm>
                <a:off x="3802680" y="3112347"/>
                <a:ext cx="612000" cy="1059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5724038-161C-A64C-9BA5-E665DF91B0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87560" y="3097227"/>
                  <a:ext cx="642600" cy="10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A5C099-2098-D74C-8B2C-073A48B8BE23}"/>
                    </a:ext>
                  </a:extLst>
                </p14:cNvPr>
                <p14:cNvContentPartPr/>
                <p14:nvPr/>
              </p14:nvContentPartPr>
              <p14:xfrm>
                <a:off x="940680" y="2697267"/>
                <a:ext cx="4328280" cy="2591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A5C099-2098-D74C-8B2C-073A48B8BE2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25560" y="2682147"/>
                  <a:ext cx="4358880" cy="262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7EEF4ED-5F0A-8C4A-8D09-479A2596DEAE}"/>
                    </a:ext>
                  </a:extLst>
                </p14:cNvPr>
                <p14:cNvContentPartPr/>
                <p14:nvPr/>
              </p14:nvContentPartPr>
              <p14:xfrm>
                <a:off x="5784840" y="2912547"/>
                <a:ext cx="242640" cy="2341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7EEF4ED-5F0A-8C4A-8D09-479A2596DE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69360" y="2897427"/>
                  <a:ext cx="273240" cy="23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D0AC954-2F87-BD49-9FD6-4133B04AA9B3}"/>
                    </a:ext>
                  </a:extLst>
                </p14:cNvPr>
                <p14:cNvContentPartPr/>
                <p14:nvPr/>
              </p14:nvContentPartPr>
              <p14:xfrm>
                <a:off x="5689080" y="2870067"/>
                <a:ext cx="5089680" cy="2501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D0AC954-2F87-BD49-9FD6-4133B04AA9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73960" y="2854587"/>
                  <a:ext cx="5120280" cy="253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C30660-E56F-7E43-90D9-BD083A221EDA}"/>
                    </a:ext>
                  </a:extLst>
                </p14:cNvPr>
                <p14:cNvContentPartPr/>
                <p14:nvPr/>
              </p14:nvContentPartPr>
              <p14:xfrm>
                <a:off x="5823000" y="2929827"/>
                <a:ext cx="20520" cy="469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C30660-E56F-7E43-90D9-BD083A221ED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07880" y="2914707"/>
                  <a:ext cx="5076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618FC60-A44A-EB43-97A0-00105D11C857}"/>
                    </a:ext>
                  </a:extLst>
                </p14:cNvPr>
                <p14:cNvContentPartPr/>
                <p14:nvPr/>
              </p14:nvContentPartPr>
              <p14:xfrm>
                <a:off x="6145560" y="3230787"/>
                <a:ext cx="38880" cy="553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618FC60-A44A-EB43-97A0-00105D11C8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30080" y="3215307"/>
                  <a:ext cx="6948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3BDBE0-28C1-1D48-8196-2AC2812EAC6A}"/>
                    </a:ext>
                  </a:extLst>
                </p14:cNvPr>
                <p14:cNvContentPartPr/>
                <p14:nvPr/>
              </p14:nvContentPartPr>
              <p14:xfrm>
                <a:off x="6112800" y="3286947"/>
                <a:ext cx="311040" cy="490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3BDBE0-28C1-1D48-8196-2AC2812EAC6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97680" y="3271827"/>
                  <a:ext cx="3416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65299FA-0263-C642-B300-54B4ADFA38A2}"/>
                    </a:ext>
                  </a:extLst>
                </p14:cNvPr>
                <p14:cNvContentPartPr/>
                <p14:nvPr/>
              </p14:nvContentPartPr>
              <p14:xfrm>
                <a:off x="6482160" y="3474507"/>
                <a:ext cx="98640" cy="336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65299FA-0263-C642-B300-54B4ADFA38A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66680" y="3459387"/>
                  <a:ext cx="1292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7731B4-EB96-C94E-905D-B3AB47E1CAB0}"/>
                    </a:ext>
                  </a:extLst>
                </p14:cNvPr>
                <p14:cNvContentPartPr/>
                <p14:nvPr/>
              </p14:nvContentPartPr>
              <p14:xfrm>
                <a:off x="6502680" y="3303147"/>
                <a:ext cx="59760" cy="216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7731B4-EB96-C94E-905D-B3AB47E1CAB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87560" y="3288027"/>
                  <a:ext cx="900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2360779-8307-F64E-90CF-0F770C1510DF}"/>
                    </a:ext>
                  </a:extLst>
                </p14:cNvPr>
                <p14:cNvContentPartPr/>
                <p14:nvPr/>
              </p14:nvContentPartPr>
              <p14:xfrm>
                <a:off x="6712920" y="3460107"/>
                <a:ext cx="218520" cy="580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2360779-8307-F64E-90CF-0F770C1510D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97800" y="3444987"/>
                  <a:ext cx="24912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6CAD81D-272F-414D-9006-A644B83D780D}"/>
                    </a:ext>
                  </a:extLst>
                </p14:cNvPr>
                <p14:cNvContentPartPr/>
                <p14:nvPr/>
              </p14:nvContentPartPr>
              <p14:xfrm>
                <a:off x="7016760" y="3189387"/>
                <a:ext cx="435240" cy="5936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6CAD81D-272F-414D-9006-A644B83D78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01640" y="3173907"/>
                  <a:ext cx="46584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9360298-3BBB-624D-A77B-D23ABD76D731}"/>
                    </a:ext>
                  </a:extLst>
                </p14:cNvPr>
                <p14:cNvContentPartPr/>
                <p14:nvPr/>
              </p14:nvContentPartPr>
              <p14:xfrm>
                <a:off x="7694280" y="3244107"/>
                <a:ext cx="1040040" cy="550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9360298-3BBB-624D-A77B-D23ABD76D73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78800" y="3228627"/>
                  <a:ext cx="107028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CF8030E-ED55-6946-A9B4-F20130E7F195}"/>
                    </a:ext>
                  </a:extLst>
                </p14:cNvPr>
                <p14:cNvContentPartPr/>
                <p14:nvPr/>
              </p14:nvContentPartPr>
              <p14:xfrm>
                <a:off x="8759160" y="3661347"/>
                <a:ext cx="83160" cy="63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CF8030E-ED55-6946-A9B4-F20130E7F19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44040" y="3646227"/>
                  <a:ext cx="1134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8DCF27B-50D3-5C48-916F-7F5C8864C861}"/>
                    </a:ext>
                  </a:extLst>
                </p14:cNvPr>
                <p14:cNvContentPartPr/>
                <p14:nvPr/>
              </p14:nvContentPartPr>
              <p14:xfrm>
                <a:off x="8841960" y="3540027"/>
                <a:ext cx="99000" cy="148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8DCF27B-50D3-5C48-916F-7F5C8864C86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26480" y="3524907"/>
                  <a:ext cx="129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5AD7FD2-6165-CB4C-9933-ECED77247A14}"/>
                    </a:ext>
                  </a:extLst>
                </p14:cNvPr>
                <p14:cNvContentPartPr/>
                <p14:nvPr/>
              </p14:nvContentPartPr>
              <p14:xfrm>
                <a:off x="9041760" y="3125667"/>
                <a:ext cx="207000" cy="761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5AD7FD2-6165-CB4C-9933-ECED77247A1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26280" y="3110547"/>
                  <a:ext cx="23760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112D234-6AB1-FD46-AC9A-1CBCEA2891D4}"/>
                    </a:ext>
                  </a:extLst>
                </p14:cNvPr>
                <p14:cNvContentPartPr/>
                <p14:nvPr/>
              </p14:nvContentPartPr>
              <p14:xfrm>
                <a:off x="9592200" y="3360387"/>
                <a:ext cx="13320" cy="512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112D234-6AB1-FD46-AC9A-1CBCEA2891D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76720" y="3345267"/>
                  <a:ext cx="4356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B981B6D-C223-2441-B5FD-341A259C4A53}"/>
                    </a:ext>
                  </a:extLst>
                </p14:cNvPr>
                <p14:cNvContentPartPr/>
                <p14:nvPr/>
              </p14:nvContentPartPr>
              <p14:xfrm>
                <a:off x="9489240" y="3074907"/>
                <a:ext cx="302760" cy="2930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B981B6D-C223-2441-B5FD-341A259C4A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474120" y="3059787"/>
                  <a:ext cx="3333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3A90385-13F7-8041-8359-4B936EF9D905}"/>
                    </a:ext>
                  </a:extLst>
                </p14:cNvPr>
                <p14:cNvContentPartPr/>
                <p14:nvPr/>
              </p14:nvContentPartPr>
              <p14:xfrm>
                <a:off x="9718920" y="3492867"/>
                <a:ext cx="513720" cy="398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3A90385-13F7-8041-8359-4B936EF9D9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03800" y="3477387"/>
                  <a:ext cx="5443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474134-43FB-9D4F-BEA1-F3684F3BD2C3}"/>
                    </a:ext>
                  </a:extLst>
                </p14:cNvPr>
                <p14:cNvContentPartPr/>
                <p14:nvPr/>
              </p14:nvContentPartPr>
              <p14:xfrm>
                <a:off x="10316520" y="3572787"/>
                <a:ext cx="301320" cy="309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474134-43FB-9D4F-BEA1-F3684F3BD2C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301040" y="3557667"/>
                  <a:ext cx="3319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A05C141-A453-0B45-BC0F-AA007B3D4C5E}"/>
                    </a:ext>
                  </a:extLst>
                </p14:cNvPr>
                <p14:cNvContentPartPr/>
                <p14:nvPr/>
              </p14:nvContentPartPr>
              <p14:xfrm>
                <a:off x="6457680" y="4344627"/>
                <a:ext cx="306720" cy="1137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A05C141-A453-0B45-BC0F-AA007B3D4C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42560" y="4329147"/>
                  <a:ext cx="337320" cy="11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6C875C7-062D-F049-AC9A-F5AC25522BBD}"/>
                    </a:ext>
                  </a:extLst>
                </p14:cNvPr>
                <p14:cNvContentPartPr/>
                <p14:nvPr/>
              </p14:nvContentPartPr>
              <p14:xfrm>
                <a:off x="6483600" y="4974627"/>
                <a:ext cx="527760" cy="153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6C875C7-062D-F049-AC9A-F5AC25522B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68120" y="4959507"/>
                  <a:ext cx="558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C574069-460F-B74E-A27B-70C58852452E}"/>
                    </a:ext>
                  </a:extLst>
                </p14:cNvPr>
                <p14:cNvContentPartPr/>
                <p14:nvPr/>
              </p14:nvContentPartPr>
              <p14:xfrm>
                <a:off x="7288560" y="4483947"/>
                <a:ext cx="297720" cy="478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C574069-460F-B74E-A27B-70C58852452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73080" y="4468827"/>
                  <a:ext cx="3283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3DAD29A-18A0-024B-8C68-1832E9C6910A}"/>
                    </a:ext>
                  </a:extLst>
                </p14:cNvPr>
                <p14:cNvContentPartPr/>
                <p14:nvPr/>
              </p14:nvContentPartPr>
              <p14:xfrm>
                <a:off x="7644240" y="4451187"/>
                <a:ext cx="151560" cy="461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3DAD29A-18A0-024B-8C68-1832E9C6910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29120" y="4436067"/>
                  <a:ext cx="1821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C458ACD-89E6-A449-9890-31712A64C13B}"/>
                    </a:ext>
                  </a:extLst>
                </p14:cNvPr>
                <p14:cNvContentPartPr/>
                <p14:nvPr/>
              </p14:nvContentPartPr>
              <p14:xfrm>
                <a:off x="7872480" y="4190187"/>
                <a:ext cx="313920" cy="621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C458ACD-89E6-A449-9890-31712A64C13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57000" y="4175067"/>
                  <a:ext cx="34452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4F67FD-066E-CD4F-98B2-DB4ED045F787}"/>
                    </a:ext>
                  </a:extLst>
                </p14:cNvPr>
                <p14:cNvContentPartPr/>
                <p14:nvPr/>
              </p14:nvContentPartPr>
              <p14:xfrm>
                <a:off x="8844840" y="4272987"/>
                <a:ext cx="83160" cy="429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C4F67FD-066E-CD4F-98B2-DB4ED045F7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829720" y="4257867"/>
                  <a:ext cx="1137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CC18550-DFC7-AC44-9FAC-3315C291E607}"/>
                    </a:ext>
                  </a:extLst>
                </p14:cNvPr>
                <p14:cNvContentPartPr/>
                <p14:nvPr/>
              </p14:nvContentPartPr>
              <p14:xfrm>
                <a:off x="8764920" y="4143387"/>
                <a:ext cx="552240" cy="669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CC18550-DFC7-AC44-9FAC-3315C291E60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49800" y="4127907"/>
                  <a:ext cx="58284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748308B-C530-434A-8913-645BF32BA1B9}"/>
                    </a:ext>
                  </a:extLst>
                </p14:cNvPr>
                <p14:cNvContentPartPr/>
                <p14:nvPr/>
              </p14:nvContentPartPr>
              <p14:xfrm>
                <a:off x="9396720" y="4431387"/>
                <a:ext cx="482400" cy="395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748308B-C530-434A-8913-645BF32BA1B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381600" y="4415907"/>
                  <a:ext cx="5130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B41136D-7731-A64D-A4B9-EEBB5C78F66D}"/>
                    </a:ext>
                  </a:extLst>
                </p14:cNvPr>
                <p14:cNvContentPartPr/>
                <p14:nvPr/>
              </p14:nvContentPartPr>
              <p14:xfrm>
                <a:off x="9953280" y="3838467"/>
                <a:ext cx="1609920" cy="1132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B41136D-7731-A64D-A4B9-EEBB5C78F6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938160" y="3823347"/>
                  <a:ext cx="1640160" cy="11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026D4A0-8D97-F04C-A702-19B234DF9A30}"/>
                    </a:ext>
                  </a:extLst>
                </p14:cNvPr>
                <p14:cNvContentPartPr/>
                <p14:nvPr/>
              </p14:nvContentPartPr>
              <p14:xfrm>
                <a:off x="11514240" y="4337067"/>
                <a:ext cx="17640" cy="4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026D4A0-8D97-F04C-A702-19B234DF9A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498760" y="4321947"/>
                  <a:ext cx="48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800F3F1-6740-EB45-867F-DAA0CA30F195}"/>
                    </a:ext>
                  </a:extLst>
                </p14:cNvPr>
                <p14:cNvContentPartPr/>
                <p14:nvPr/>
              </p14:nvContentPartPr>
              <p14:xfrm>
                <a:off x="2363760" y="5526507"/>
                <a:ext cx="757800" cy="690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800F3F1-6740-EB45-867F-DAA0CA30F19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48640" y="5511387"/>
                  <a:ext cx="788040" cy="7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A9001C-EB01-3545-911E-B6D43E986191}"/>
                    </a:ext>
                  </a:extLst>
                </p14:cNvPr>
                <p14:cNvContentPartPr/>
                <p14:nvPr/>
              </p14:nvContentPartPr>
              <p14:xfrm>
                <a:off x="3237840" y="5529387"/>
                <a:ext cx="345600" cy="640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A9001C-EB01-3545-911E-B6D43E98619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22720" y="5514267"/>
                  <a:ext cx="37584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ED60C97-0B70-1B49-B1CD-2E00CB29D739}"/>
                    </a:ext>
                  </a:extLst>
                </p14:cNvPr>
                <p14:cNvContentPartPr/>
                <p14:nvPr/>
              </p14:nvContentPartPr>
              <p14:xfrm>
                <a:off x="3553200" y="5479347"/>
                <a:ext cx="245520" cy="639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ED60C97-0B70-1B49-B1CD-2E00CB29D73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37720" y="5464227"/>
                  <a:ext cx="27612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38C474F-3650-E34C-959E-9A1C9AF80543}"/>
                    </a:ext>
                  </a:extLst>
                </p14:cNvPr>
                <p14:cNvContentPartPr/>
                <p14:nvPr/>
              </p14:nvContentPartPr>
              <p14:xfrm>
                <a:off x="4029840" y="5700747"/>
                <a:ext cx="267840" cy="376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38C474F-3650-E34C-959E-9A1C9AF805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14720" y="5685627"/>
                  <a:ext cx="2984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758D4A6-FBD1-C547-B897-1F7F2EB50219}"/>
                    </a:ext>
                  </a:extLst>
                </p14:cNvPr>
                <p14:cNvContentPartPr/>
                <p14:nvPr/>
              </p14:nvContentPartPr>
              <p14:xfrm>
                <a:off x="4336560" y="5362707"/>
                <a:ext cx="657000" cy="844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758D4A6-FBD1-C547-B897-1F7F2EB5021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21440" y="5347587"/>
                  <a:ext cx="68760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E8CCB36-49FF-F84D-9B62-3E5A7AF1C3D4}"/>
                    </a:ext>
                  </a:extLst>
                </p14:cNvPr>
                <p14:cNvContentPartPr/>
                <p14:nvPr/>
              </p14:nvContentPartPr>
              <p14:xfrm>
                <a:off x="4838040" y="5763027"/>
                <a:ext cx="382320" cy="51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E8CCB36-49FF-F84D-9B62-3E5A7AF1C3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22560" y="5747907"/>
                  <a:ext cx="412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4C54122-B12B-9D42-984E-AE9E301E7205}"/>
                    </a:ext>
                  </a:extLst>
                </p14:cNvPr>
                <p14:cNvContentPartPr/>
                <p14:nvPr/>
              </p14:nvContentPartPr>
              <p14:xfrm>
                <a:off x="2210040" y="4920267"/>
                <a:ext cx="1414800" cy="4496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4C54122-B12B-9D42-984E-AE9E301E72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94560" y="4905147"/>
                  <a:ext cx="14454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FBF50E9-0F1C-0347-A0BB-B758BD99B995}"/>
                    </a:ext>
                  </a:extLst>
                </p14:cNvPr>
                <p14:cNvContentPartPr/>
                <p14:nvPr/>
              </p14:nvContentPartPr>
              <p14:xfrm>
                <a:off x="2170080" y="5058867"/>
                <a:ext cx="1499040" cy="398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FBF50E9-0F1C-0347-A0BB-B758BD99B99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54600" y="5043387"/>
                  <a:ext cx="152964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4801EC3-9119-F249-9187-B8E9C651A863}"/>
                    </a:ext>
                  </a:extLst>
                </p14:cNvPr>
                <p14:cNvContentPartPr/>
                <p14:nvPr/>
              </p14:nvContentPartPr>
              <p14:xfrm>
                <a:off x="5965920" y="5589147"/>
                <a:ext cx="131400" cy="716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4801EC3-9119-F249-9187-B8E9C651A8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950440" y="5574027"/>
                  <a:ext cx="16200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7C29A6B-70F8-784E-8E61-0B235F5E3140}"/>
                    </a:ext>
                  </a:extLst>
                </p14:cNvPr>
                <p14:cNvContentPartPr/>
                <p14:nvPr/>
              </p14:nvContentPartPr>
              <p14:xfrm>
                <a:off x="5781960" y="5449467"/>
                <a:ext cx="758880" cy="716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7C29A6B-70F8-784E-8E61-0B235F5E314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66480" y="5434347"/>
                  <a:ext cx="78948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EC0CFB-BB5E-A24A-86EB-CF1E0D2FF893}"/>
                    </a:ext>
                  </a:extLst>
                </p14:cNvPr>
                <p14:cNvContentPartPr/>
                <p14:nvPr/>
              </p14:nvContentPartPr>
              <p14:xfrm>
                <a:off x="7166520" y="5688867"/>
                <a:ext cx="140040" cy="422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EC0CFB-BB5E-A24A-86EB-CF1E0D2FF89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51400" y="5673747"/>
                  <a:ext cx="1706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FB86FF6-BED9-1D47-AF9E-861B3CFE11AF}"/>
                    </a:ext>
                  </a:extLst>
                </p14:cNvPr>
                <p14:cNvContentPartPr/>
                <p14:nvPr/>
              </p14:nvContentPartPr>
              <p14:xfrm>
                <a:off x="6985440" y="5648907"/>
                <a:ext cx="180000" cy="244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FB86FF6-BED9-1D47-AF9E-861B3CFE11A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70320" y="5633787"/>
                  <a:ext cx="2106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CC69468-1A86-FF4F-ACBC-758096BD671C}"/>
                    </a:ext>
                  </a:extLst>
                </p14:cNvPr>
                <p14:cNvContentPartPr/>
                <p14:nvPr/>
              </p14:nvContentPartPr>
              <p14:xfrm>
                <a:off x="7063920" y="6051387"/>
                <a:ext cx="187200" cy="201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CC69468-1A86-FF4F-ACBC-758096BD67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048440" y="6035907"/>
                  <a:ext cx="217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32EA547-632C-704A-89D0-73581CBAD3BC}"/>
                    </a:ext>
                  </a:extLst>
                </p14:cNvPr>
                <p14:cNvContentPartPr/>
                <p14:nvPr/>
              </p14:nvContentPartPr>
              <p14:xfrm>
                <a:off x="7384680" y="5550627"/>
                <a:ext cx="200160" cy="428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32EA547-632C-704A-89D0-73581CBAD3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69560" y="5535507"/>
                  <a:ext cx="2304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9B91C61-B605-0343-9662-64AA2FDCF1A4}"/>
                    </a:ext>
                  </a:extLst>
                </p14:cNvPr>
                <p14:cNvContentPartPr/>
                <p14:nvPr/>
              </p14:nvContentPartPr>
              <p14:xfrm>
                <a:off x="7615800" y="5507787"/>
                <a:ext cx="52920" cy="478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9B91C61-B605-0343-9662-64AA2FDCF1A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00320" y="5492667"/>
                  <a:ext cx="835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6EE1828-0E95-C144-BC41-0653723A8708}"/>
                    </a:ext>
                  </a:extLst>
                </p14:cNvPr>
                <p14:cNvContentPartPr/>
                <p14:nvPr/>
              </p14:nvContentPartPr>
              <p14:xfrm>
                <a:off x="7543080" y="5775987"/>
                <a:ext cx="249840" cy="81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6EE1828-0E95-C144-BC41-0653723A87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27600" y="5760867"/>
                  <a:ext cx="280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65F1A67-18C1-4C4F-AE9E-54D6309EDF78}"/>
                    </a:ext>
                  </a:extLst>
                </p14:cNvPr>
                <p14:cNvContentPartPr/>
                <p14:nvPr/>
              </p14:nvContentPartPr>
              <p14:xfrm>
                <a:off x="7999920" y="5439387"/>
                <a:ext cx="2313000" cy="786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65F1A67-18C1-4C4F-AE9E-54D6309EDF7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984800" y="5423907"/>
                  <a:ext cx="234360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8A1CA95-7754-A84B-BA04-05C5C7BDEAB6}"/>
                    </a:ext>
                  </a:extLst>
                </p14:cNvPr>
                <p14:cNvContentPartPr/>
                <p14:nvPr/>
              </p14:nvContentPartPr>
              <p14:xfrm>
                <a:off x="9908640" y="5612187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8A1CA95-7754-A84B-BA04-05C5C7BDEA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93520" y="559670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37E8A93-8FF3-C642-8B45-742FA20E2492}"/>
                    </a:ext>
                  </a:extLst>
                </p14:cNvPr>
                <p14:cNvContentPartPr/>
                <p14:nvPr/>
              </p14:nvContentPartPr>
              <p14:xfrm>
                <a:off x="10791360" y="5429667"/>
                <a:ext cx="188640" cy="635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37E8A93-8FF3-C642-8B45-742FA20E249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776240" y="5414187"/>
                  <a:ext cx="21924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00E9026-1F69-E64F-9EDC-D7175AEF8A8D}"/>
                    </a:ext>
                  </a:extLst>
                </p14:cNvPr>
                <p14:cNvContentPartPr/>
                <p14:nvPr/>
              </p14:nvContentPartPr>
              <p14:xfrm>
                <a:off x="10752840" y="5157147"/>
                <a:ext cx="1243800" cy="1218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00E9026-1F69-E64F-9EDC-D7175AEF8A8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737720" y="5142027"/>
                  <a:ext cx="1274400" cy="124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268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D790356-36D7-A44A-8332-36B7EC1EDCA0}"/>
                  </a:ext>
                </a:extLst>
              </p14:cNvPr>
              <p14:cNvContentPartPr/>
              <p14:nvPr/>
            </p14:nvContentPartPr>
            <p14:xfrm>
              <a:off x="2786040" y="4339947"/>
              <a:ext cx="4563720" cy="18774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D790356-36D7-A44A-8332-36B7EC1EDC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0560" y="4324827"/>
                <a:ext cx="4593960" cy="190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0E918E7-A3A0-A94F-AE2E-337E175B5D19}"/>
              </a:ext>
            </a:extLst>
          </p:cNvPr>
          <p:cNvGrpSpPr/>
          <p:nvPr/>
        </p:nvGrpSpPr>
        <p:grpSpPr>
          <a:xfrm>
            <a:off x="283320" y="177627"/>
            <a:ext cx="11334960" cy="5889600"/>
            <a:chOff x="283320" y="177627"/>
            <a:chExt cx="11334960" cy="58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8FC6B73-DC73-EB47-A505-ABBB92BBC7C8}"/>
                    </a:ext>
                  </a:extLst>
                </p14:cNvPr>
                <p14:cNvContentPartPr/>
                <p14:nvPr/>
              </p14:nvContentPartPr>
              <p14:xfrm>
                <a:off x="1378440" y="1503867"/>
                <a:ext cx="142920" cy="365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8FC6B73-DC73-EB47-A505-ABBB92BBC7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63320" y="1488747"/>
                  <a:ext cx="1735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3EBE987-B081-E547-BD88-CD691C625D43}"/>
                    </a:ext>
                  </a:extLst>
                </p14:cNvPr>
                <p14:cNvContentPartPr/>
                <p14:nvPr/>
              </p14:nvContentPartPr>
              <p14:xfrm>
                <a:off x="1518120" y="1396947"/>
                <a:ext cx="426600" cy="463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3EBE987-B081-E547-BD88-CD691C625D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03000" y="1381467"/>
                  <a:ext cx="4572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3BE4EB8-89E2-4B42-B49F-2CF8770A61E0}"/>
                    </a:ext>
                  </a:extLst>
                </p14:cNvPr>
                <p14:cNvContentPartPr/>
                <p14:nvPr/>
              </p14:nvContentPartPr>
              <p14:xfrm>
                <a:off x="1900440" y="1506747"/>
                <a:ext cx="195840" cy="285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3BE4EB8-89E2-4B42-B49F-2CF8770A61E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84960" y="1491267"/>
                  <a:ext cx="226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58A607-AE64-C04C-BF3E-9D7BA875DE2A}"/>
                    </a:ext>
                  </a:extLst>
                </p14:cNvPr>
                <p14:cNvContentPartPr/>
                <p14:nvPr/>
              </p14:nvContentPartPr>
              <p14:xfrm>
                <a:off x="2168640" y="1409547"/>
                <a:ext cx="555120" cy="330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58A607-AE64-C04C-BF3E-9D7BA875DE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3160" y="1394427"/>
                  <a:ext cx="5857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EF8709-E6B7-E54E-B470-07CF18F7D7C7}"/>
                    </a:ext>
                  </a:extLst>
                </p14:cNvPr>
                <p14:cNvContentPartPr/>
                <p14:nvPr/>
              </p14:nvContentPartPr>
              <p14:xfrm>
                <a:off x="2914200" y="1070427"/>
                <a:ext cx="508680" cy="589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EF8709-E6B7-E54E-B470-07CF18F7D7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99080" y="1054947"/>
                  <a:ext cx="53928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CAD2448-914E-3F42-BE8E-7F2E87F797BA}"/>
                    </a:ext>
                  </a:extLst>
                </p14:cNvPr>
                <p14:cNvContentPartPr/>
                <p14:nvPr/>
              </p14:nvContentPartPr>
              <p14:xfrm>
                <a:off x="3560400" y="1399827"/>
                <a:ext cx="94320" cy="308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CAD2448-914E-3F42-BE8E-7F2E87F797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44920" y="1384347"/>
                  <a:ext cx="1249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8C6B5A5-5452-6646-AD85-0E8ABA46B682}"/>
                    </a:ext>
                  </a:extLst>
                </p14:cNvPr>
                <p14:cNvContentPartPr/>
                <p14:nvPr/>
              </p14:nvContentPartPr>
              <p14:xfrm>
                <a:off x="3407760" y="1187427"/>
                <a:ext cx="91800" cy="83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8C6B5A5-5452-6646-AD85-0E8ABA46B6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92280" y="1171947"/>
                  <a:ext cx="122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C5BACE-86C5-084D-9BE4-3C511F3E34B1}"/>
                    </a:ext>
                  </a:extLst>
                </p14:cNvPr>
                <p14:cNvContentPartPr/>
                <p14:nvPr/>
              </p14:nvContentPartPr>
              <p14:xfrm>
                <a:off x="3908160" y="1294347"/>
                <a:ext cx="524880" cy="890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C5BACE-86C5-084D-9BE4-3C511F3E34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93040" y="1278867"/>
                  <a:ext cx="55548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1D3BB6-6C5B-0C4A-B623-0119E2A42D95}"/>
                    </a:ext>
                  </a:extLst>
                </p14:cNvPr>
                <p14:cNvContentPartPr/>
                <p14:nvPr/>
              </p14:nvContentPartPr>
              <p14:xfrm>
                <a:off x="4788000" y="799707"/>
                <a:ext cx="555120" cy="795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1D3BB6-6C5B-0C4A-B623-0119E2A42D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72520" y="784227"/>
                  <a:ext cx="585720" cy="82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9D62D8-AEAD-264C-BC7B-E9FFBDBA3FFE}"/>
                    </a:ext>
                  </a:extLst>
                </p14:cNvPr>
                <p14:cNvContentPartPr/>
                <p14:nvPr/>
              </p14:nvContentPartPr>
              <p14:xfrm>
                <a:off x="5226120" y="770187"/>
                <a:ext cx="632880" cy="870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9D62D8-AEAD-264C-BC7B-E9FFBDBA3F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11000" y="754707"/>
                  <a:ext cx="66348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3F6C59-B863-E843-8DDC-D0863FB89CA5}"/>
                    </a:ext>
                  </a:extLst>
                </p14:cNvPr>
                <p14:cNvContentPartPr/>
                <p14:nvPr/>
              </p14:nvContentPartPr>
              <p14:xfrm>
                <a:off x="5479560" y="1078707"/>
                <a:ext cx="788760" cy="478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3F6C59-B863-E843-8DDC-D0863FB89CA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64440" y="1063587"/>
                  <a:ext cx="8193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25367EA-BDF3-304F-AF2A-86AE70B89E98}"/>
                    </a:ext>
                  </a:extLst>
                </p14:cNvPr>
                <p14:cNvContentPartPr/>
                <p14:nvPr/>
              </p14:nvContentPartPr>
              <p14:xfrm>
                <a:off x="6651720" y="1131627"/>
                <a:ext cx="86040" cy="288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25367EA-BDF3-304F-AF2A-86AE70B89E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36600" y="1116507"/>
                  <a:ext cx="1162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461B1C-3C03-8E49-909E-1F5ECDFCA382}"/>
                    </a:ext>
                  </a:extLst>
                </p14:cNvPr>
                <p14:cNvContentPartPr/>
                <p14:nvPr/>
              </p14:nvContentPartPr>
              <p14:xfrm>
                <a:off x="6443640" y="732387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461B1C-3C03-8E49-909E-1F5ECDFCA3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28160" y="71726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D5BB11-86A1-1849-B76D-96930A9FB0B2}"/>
                    </a:ext>
                  </a:extLst>
                </p14:cNvPr>
                <p14:cNvContentPartPr/>
                <p14:nvPr/>
              </p14:nvContentPartPr>
              <p14:xfrm>
                <a:off x="6969600" y="1014627"/>
                <a:ext cx="281880" cy="492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D5BB11-86A1-1849-B76D-96930A9FB0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54480" y="999507"/>
                  <a:ext cx="3124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AFC450-6FC1-4040-9F60-2E6B179F08AB}"/>
                    </a:ext>
                  </a:extLst>
                </p14:cNvPr>
                <p14:cNvContentPartPr/>
                <p14:nvPr/>
              </p14:nvContentPartPr>
              <p14:xfrm>
                <a:off x="7299000" y="1076187"/>
                <a:ext cx="48960" cy="215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AFC450-6FC1-4040-9F60-2E6B179F08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83880" y="1060707"/>
                  <a:ext cx="79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10DF47-5E4B-FD43-A070-01227115B23C}"/>
                    </a:ext>
                  </a:extLst>
                </p14:cNvPr>
                <p14:cNvContentPartPr/>
                <p14:nvPr/>
              </p14:nvContentPartPr>
              <p14:xfrm>
                <a:off x="6373800" y="1734987"/>
                <a:ext cx="718920" cy="153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10DF47-5E4B-FD43-A070-01227115B2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58320" y="1719507"/>
                  <a:ext cx="749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250268-77CB-A548-9C39-F90D9B67D837}"/>
                    </a:ext>
                  </a:extLst>
                </p14:cNvPr>
                <p14:cNvContentPartPr/>
                <p14:nvPr/>
              </p14:nvContentPartPr>
              <p14:xfrm>
                <a:off x="6413760" y="1854507"/>
                <a:ext cx="768960" cy="113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250268-77CB-A548-9C39-F90D9B67D8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98280" y="1839387"/>
                  <a:ext cx="799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059E6BD-D0BB-664B-8852-D3C25CD467A0}"/>
                    </a:ext>
                  </a:extLst>
                </p14:cNvPr>
                <p14:cNvContentPartPr/>
                <p14:nvPr/>
              </p14:nvContentPartPr>
              <p14:xfrm>
                <a:off x="7708680" y="910587"/>
                <a:ext cx="588960" cy="512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059E6BD-D0BB-664B-8852-D3C25CD467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93560" y="895467"/>
                  <a:ext cx="61920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DF2A683-397B-8E43-AD3D-01783B681295}"/>
                    </a:ext>
                  </a:extLst>
                </p14:cNvPr>
                <p14:cNvContentPartPr/>
                <p14:nvPr/>
              </p14:nvContentPartPr>
              <p14:xfrm>
                <a:off x="8524080" y="904467"/>
                <a:ext cx="170280" cy="542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DF2A683-397B-8E43-AD3D-01783B6812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08600" y="889347"/>
                  <a:ext cx="20052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4EB9E6-A90D-FC4B-A8F9-893164E914C1}"/>
                    </a:ext>
                  </a:extLst>
                </p14:cNvPr>
                <p14:cNvContentPartPr/>
                <p14:nvPr/>
              </p14:nvContentPartPr>
              <p14:xfrm>
                <a:off x="8740080" y="906987"/>
                <a:ext cx="220680" cy="370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4EB9E6-A90D-FC4B-A8F9-893164E914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24600" y="891867"/>
                  <a:ext cx="25128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240D348-3BFE-4545-9D77-E5531A70F6BC}"/>
                    </a:ext>
                  </a:extLst>
                </p14:cNvPr>
                <p14:cNvContentPartPr/>
                <p14:nvPr/>
              </p14:nvContentPartPr>
              <p14:xfrm>
                <a:off x="9183960" y="714027"/>
                <a:ext cx="1404000" cy="856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240D348-3BFE-4545-9D77-E5531A70F6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68480" y="698547"/>
                  <a:ext cx="143460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5E560C3-57EB-F64D-8078-1E02CF9AC81C}"/>
                    </a:ext>
                  </a:extLst>
                </p14:cNvPr>
                <p14:cNvContentPartPr/>
                <p14:nvPr/>
              </p14:nvContentPartPr>
              <p14:xfrm>
                <a:off x="7916760" y="177627"/>
                <a:ext cx="2713680" cy="1618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5E560C3-57EB-F64D-8078-1E02CF9AC81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01640" y="162507"/>
                  <a:ext cx="2744280" cy="16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87FB816-B85E-FE4E-8B82-C4BB84DAFBE4}"/>
                    </a:ext>
                  </a:extLst>
                </p14:cNvPr>
                <p14:cNvContentPartPr/>
                <p14:nvPr/>
              </p14:nvContentPartPr>
              <p14:xfrm>
                <a:off x="8184600" y="1472547"/>
                <a:ext cx="1416240" cy="1002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87FB816-B85E-FE4E-8B82-C4BB84DAFB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69480" y="1457067"/>
                  <a:ext cx="1446840" cy="10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23AC721-C679-EA45-B1C8-7667F9E089F8}"/>
                    </a:ext>
                  </a:extLst>
                </p14:cNvPr>
                <p14:cNvContentPartPr/>
                <p14:nvPr/>
              </p14:nvContentPartPr>
              <p14:xfrm>
                <a:off x="2221200" y="2624187"/>
                <a:ext cx="389520" cy="621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23AC721-C679-EA45-B1C8-7667F9E089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06080" y="2609067"/>
                  <a:ext cx="42012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4039BB-2A09-E249-A737-661AB2120D44}"/>
                    </a:ext>
                  </a:extLst>
                </p14:cNvPr>
                <p14:cNvContentPartPr/>
                <p14:nvPr/>
              </p14:nvContentPartPr>
              <p14:xfrm>
                <a:off x="2562120" y="2918307"/>
                <a:ext cx="28800" cy="115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4039BB-2A09-E249-A737-661AB2120D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46640" y="2903187"/>
                  <a:ext cx="59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EFA9D7D-0DC2-6944-B28F-EB69471090EB}"/>
                    </a:ext>
                  </a:extLst>
                </p14:cNvPr>
                <p14:cNvContentPartPr/>
                <p14:nvPr/>
              </p14:nvContentPartPr>
              <p14:xfrm>
                <a:off x="2769480" y="2556147"/>
                <a:ext cx="259200" cy="556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EFA9D7D-0DC2-6944-B28F-EB69471090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54360" y="2541027"/>
                  <a:ext cx="2898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9B6C69-B033-5549-AEC6-BAD0E9242F41}"/>
                    </a:ext>
                  </a:extLst>
                </p14:cNvPr>
                <p14:cNvContentPartPr/>
                <p14:nvPr/>
              </p14:nvContentPartPr>
              <p14:xfrm>
                <a:off x="3085560" y="2841267"/>
                <a:ext cx="3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9B6C69-B033-5549-AEC6-BAD0E9242F4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70080" y="282614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3E27065-58EE-9848-8C76-F2D165358F22}"/>
                    </a:ext>
                  </a:extLst>
                </p14:cNvPr>
                <p14:cNvContentPartPr/>
                <p14:nvPr/>
              </p14:nvContentPartPr>
              <p14:xfrm>
                <a:off x="2225520" y="3416187"/>
                <a:ext cx="613440" cy="244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3E27065-58EE-9848-8C76-F2D165358F2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210400" y="3401067"/>
                  <a:ext cx="644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C76A57-7242-5C45-B50B-5AC2675A0E78}"/>
                    </a:ext>
                  </a:extLst>
                </p14:cNvPr>
                <p14:cNvContentPartPr/>
                <p14:nvPr/>
              </p14:nvContentPartPr>
              <p14:xfrm>
                <a:off x="2211120" y="3605547"/>
                <a:ext cx="786960" cy="254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C76A57-7242-5C45-B50B-5AC2675A0E7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96000" y="3590427"/>
                  <a:ext cx="817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FE50BE9-E2B0-484E-8EFE-FE05BFBED31A}"/>
                    </a:ext>
                  </a:extLst>
                </p14:cNvPr>
                <p14:cNvContentPartPr/>
                <p14:nvPr/>
              </p14:nvContentPartPr>
              <p14:xfrm>
                <a:off x="3101040" y="2814267"/>
                <a:ext cx="938160" cy="645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FE50BE9-E2B0-484E-8EFE-FE05BFBED31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85920" y="2799147"/>
                  <a:ext cx="96840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967189-05A3-7B40-9F1A-3CB63E82DF35}"/>
                    </a:ext>
                  </a:extLst>
                </p14:cNvPr>
                <p14:cNvContentPartPr/>
                <p14:nvPr/>
              </p14:nvContentPartPr>
              <p14:xfrm>
                <a:off x="4608360" y="2687547"/>
                <a:ext cx="406800" cy="369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967189-05A3-7B40-9F1A-3CB63E82DF3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93240" y="2672067"/>
                  <a:ext cx="4374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259F06-5C13-4D42-9FFE-00C7DA5BFE28}"/>
                    </a:ext>
                  </a:extLst>
                </p14:cNvPr>
                <p14:cNvContentPartPr/>
                <p14:nvPr/>
              </p14:nvContentPartPr>
              <p14:xfrm>
                <a:off x="4930560" y="2540307"/>
                <a:ext cx="1644480" cy="888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259F06-5C13-4D42-9FFE-00C7DA5BFE2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15440" y="2525187"/>
                  <a:ext cx="1675080" cy="9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6CF82A-439B-DC40-8115-E867AA2FB325}"/>
                    </a:ext>
                  </a:extLst>
                </p14:cNvPr>
                <p14:cNvContentPartPr/>
                <p14:nvPr/>
              </p14:nvContentPartPr>
              <p14:xfrm>
                <a:off x="6433560" y="2442027"/>
                <a:ext cx="268560" cy="282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6CF82A-439B-DC40-8115-E867AA2FB32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18440" y="2426907"/>
                  <a:ext cx="298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06C1039-A7A4-8C4A-81C9-AD26B8CFF1C6}"/>
                    </a:ext>
                  </a:extLst>
                </p14:cNvPr>
                <p14:cNvContentPartPr/>
                <p14:nvPr/>
              </p14:nvContentPartPr>
              <p14:xfrm>
                <a:off x="3846960" y="2213787"/>
                <a:ext cx="3439800" cy="1339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06C1039-A7A4-8C4A-81C9-AD26B8CFF1C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31480" y="2198667"/>
                  <a:ext cx="3470400" cy="13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339E6A-AFB3-D546-8915-0ED2FA3579FA}"/>
                    </a:ext>
                  </a:extLst>
                </p14:cNvPr>
                <p14:cNvContentPartPr/>
                <p14:nvPr/>
              </p14:nvContentPartPr>
              <p14:xfrm>
                <a:off x="6911280" y="2698707"/>
                <a:ext cx="761760" cy="430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339E6A-AFB3-D546-8915-0ED2FA3579F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96160" y="2683587"/>
                  <a:ext cx="79236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E44B6F8-D201-6844-A2FB-8BDE60A99915}"/>
                    </a:ext>
                  </a:extLst>
                </p14:cNvPr>
                <p14:cNvContentPartPr/>
                <p14:nvPr/>
              </p14:nvContentPartPr>
              <p14:xfrm>
                <a:off x="8044560" y="2836947"/>
                <a:ext cx="21960" cy="491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E44B6F8-D201-6844-A2FB-8BDE60A9991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29440" y="2821827"/>
                  <a:ext cx="5256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56CBCD-5E17-154C-8D82-08F60ED160F2}"/>
                    </a:ext>
                  </a:extLst>
                </p14:cNvPr>
                <p14:cNvContentPartPr/>
                <p14:nvPr/>
              </p14:nvContentPartPr>
              <p14:xfrm>
                <a:off x="8103240" y="2732907"/>
                <a:ext cx="318240" cy="530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56CBCD-5E17-154C-8D82-08F60ED160F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88120" y="2717787"/>
                  <a:ext cx="34884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AF61258-7B2D-4546-AD92-001BDF516FD5}"/>
                    </a:ext>
                  </a:extLst>
                </p14:cNvPr>
                <p14:cNvContentPartPr/>
                <p14:nvPr/>
              </p14:nvContentPartPr>
              <p14:xfrm>
                <a:off x="8407080" y="2926227"/>
                <a:ext cx="178560" cy="275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AF61258-7B2D-4546-AD92-001BDF516F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91960" y="2910747"/>
                  <a:ext cx="2091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39B6ED9-4E90-C544-8265-EB3C5C248919}"/>
                    </a:ext>
                  </a:extLst>
                </p14:cNvPr>
                <p14:cNvContentPartPr/>
                <p14:nvPr/>
              </p14:nvContentPartPr>
              <p14:xfrm>
                <a:off x="8700840" y="2839107"/>
                <a:ext cx="402480" cy="393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39B6ED9-4E90-C544-8265-EB3C5C2489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685720" y="2823987"/>
                  <a:ext cx="4330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A7F3425-B522-5D4D-A91B-79FB25D02383}"/>
                    </a:ext>
                  </a:extLst>
                </p14:cNvPr>
                <p14:cNvContentPartPr/>
                <p14:nvPr/>
              </p14:nvContentPartPr>
              <p14:xfrm>
                <a:off x="9516240" y="2601867"/>
                <a:ext cx="14760" cy="505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7F3425-B522-5D4D-A91B-79FB25D0238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01120" y="2586387"/>
                  <a:ext cx="4536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022923-44BF-F248-A0CB-F6092642285C}"/>
                    </a:ext>
                  </a:extLst>
                </p14:cNvPr>
                <p14:cNvContentPartPr/>
                <p14:nvPr/>
              </p14:nvContentPartPr>
              <p14:xfrm>
                <a:off x="9415440" y="2404947"/>
                <a:ext cx="790200" cy="542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022923-44BF-F248-A0CB-F6092642285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99960" y="2389827"/>
                  <a:ext cx="8208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81F5E0-BEFB-C247-8D80-3A0A611B6D7A}"/>
                    </a:ext>
                  </a:extLst>
                </p14:cNvPr>
                <p14:cNvContentPartPr/>
                <p14:nvPr/>
              </p14:nvContentPartPr>
              <p14:xfrm>
                <a:off x="10598400" y="2436267"/>
                <a:ext cx="246600" cy="419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81F5E0-BEFB-C247-8D80-3A0A611B6D7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583280" y="2421147"/>
                  <a:ext cx="2772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DA20E99-10BF-2D4D-B9D1-CDB75D56B28E}"/>
                    </a:ext>
                  </a:extLst>
                </p14:cNvPr>
                <p14:cNvContentPartPr/>
                <p14:nvPr/>
              </p14:nvContentPartPr>
              <p14:xfrm>
                <a:off x="10885320" y="1967187"/>
                <a:ext cx="309960" cy="1192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DA20E99-10BF-2D4D-B9D1-CDB75D56B28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70200" y="1952067"/>
                  <a:ext cx="340200" cy="12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196061F-045A-7A47-B565-9D51CC77B054}"/>
                    </a:ext>
                  </a:extLst>
                </p14:cNvPr>
                <p14:cNvContentPartPr/>
                <p14:nvPr/>
              </p14:nvContentPartPr>
              <p14:xfrm>
                <a:off x="11045160" y="2514027"/>
                <a:ext cx="573120" cy="676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196061F-045A-7A47-B565-9D51CC77B05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030040" y="2498907"/>
                  <a:ext cx="60372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600B07C-DE8F-1B4C-8E1C-2D60AF75528A}"/>
                    </a:ext>
                  </a:extLst>
                </p14:cNvPr>
                <p14:cNvContentPartPr/>
                <p14:nvPr/>
              </p14:nvContentPartPr>
              <p14:xfrm>
                <a:off x="7635600" y="3903627"/>
                <a:ext cx="324000" cy="34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600B07C-DE8F-1B4C-8E1C-2D60AF75528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20480" y="3888507"/>
                  <a:ext cx="354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EF8C9EA-516C-1D48-AEC3-95C7AF9529C2}"/>
                    </a:ext>
                  </a:extLst>
                </p14:cNvPr>
                <p14:cNvContentPartPr/>
                <p14:nvPr/>
              </p14:nvContentPartPr>
              <p14:xfrm>
                <a:off x="7525800" y="4029267"/>
                <a:ext cx="539280" cy="24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EF8C9EA-516C-1D48-AEC3-95C7AF9529C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10680" y="4014147"/>
                  <a:ext cx="569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23C78E-C09A-3145-9A30-36D084A8E317}"/>
                    </a:ext>
                  </a:extLst>
                </p14:cNvPr>
                <p14:cNvContentPartPr/>
                <p14:nvPr/>
              </p14:nvContentPartPr>
              <p14:xfrm>
                <a:off x="7709760" y="4037907"/>
                <a:ext cx="338400" cy="84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23C78E-C09A-3145-9A30-36D084A8E31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694640" y="4022427"/>
                  <a:ext cx="3690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58A18EA-C997-C04C-841F-25BACA633600}"/>
                    </a:ext>
                  </a:extLst>
                </p14:cNvPr>
                <p14:cNvContentPartPr/>
                <p14:nvPr/>
              </p14:nvContentPartPr>
              <p14:xfrm>
                <a:off x="7873920" y="3604107"/>
                <a:ext cx="414000" cy="681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58A18EA-C997-C04C-841F-25BACA63360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58440" y="3588987"/>
                  <a:ext cx="44424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D3CA0B2-D19B-884F-9530-ECAB5BF9E505}"/>
                    </a:ext>
                  </a:extLst>
                </p14:cNvPr>
                <p14:cNvContentPartPr/>
                <p14:nvPr/>
              </p14:nvContentPartPr>
              <p14:xfrm>
                <a:off x="8823600" y="3625707"/>
                <a:ext cx="381960" cy="453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D3CA0B2-D19B-884F-9530-ECAB5BF9E50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808120" y="3610587"/>
                  <a:ext cx="41256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D799357-37F0-A340-B6DF-E595F6DFE5E0}"/>
                    </a:ext>
                  </a:extLst>
                </p14:cNvPr>
                <p14:cNvContentPartPr/>
                <p14:nvPr/>
              </p14:nvContentPartPr>
              <p14:xfrm>
                <a:off x="8441640" y="3614187"/>
                <a:ext cx="359640" cy="482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D799357-37F0-A340-B6DF-E595F6DFE5E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26160" y="3599067"/>
                  <a:ext cx="3902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4CD0690-A82D-B343-A40F-E520E5B19FED}"/>
                    </a:ext>
                  </a:extLst>
                </p14:cNvPr>
                <p14:cNvContentPartPr/>
                <p14:nvPr/>
              </p14:nvContentPartPr>
              <p14:xfrm>
                <a:off x="9383760" y="3614187"/>
                <a:ext cx="395280" cy="402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4CD0690-A82D-B343-A40F-E520E5B19FE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368640" y="3599067"/>
                  <a:ext cx="4258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B866A39-C0EB-2C46-891E-E8E4D313211C}"/>
                    </a:ext>
                  </a:extLst>
                </p14:cNvPr>
                <p14:cNvContentPartPr/>
                <p14:nvPr/>
              </p14:nvContentPartPr>
              <p14:xfrm>
                <a:off x="8495640" y="4176147"/>
                <a:ext cx="938520" cy="98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B866A39-C0EB-2C46-891E-E8E4D313211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80160" y="4160667"/>
                  <a:ext cx="969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7C05C30-1A9B-D548-BE76-E58FBB97036B}"/>
                    </a:ext>
                  </a:extLst>
                </p14:cNvPr>
                <p14:cNvContentPartPr/>
                <p14:nvPr/>
              </p14:nvContentPartPr>
              <p14:xfrm>
                <a:off x="8505360" y="4258947"/>
                <a:ext cx="1041120" cy="200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7C05C30-1A9B-D548-BE76-E58FBB97036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490240" y="4243467"/>
                  <a:ext cx="1071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6F2B15-52D7-894E-A7D2-10E631B82F3F}"/>
                    </a:ext>
                  </a:extLst>
                </p14:cNvPr>
                <p14:cNvContentPartPr/>
                <p14:nvPr/>
              </p14:nvContentPartPr>
              <p14:xfrm>
                <a:off x="9818640" y="3786627"/>
                <a:ext cx="407520" cy="316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6F2B15-52D7-894E-A7D2-10E631B82F3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03520" y="3771507"/>
                  <a:ext cx="4381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042236-E363-F349-AF74-69C08A073186}"/>
                    </a:ext>
                  </a:extLst>
                </p14:cNvPr>
                <p14:cNvContentPartPr/>
                <p14:nvPr/>
              </p14:nvContentPartPr>
              <p14:xfrm>
                <a:off x="10932480" y="3664227"/>
                <a:ext cx="97200" cy="550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042236-E363-F349-AF74-69C08A07318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917360" y="3648747"/>
                  <a:ext cx="12780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1D6769-AE78-A94D-B5B3-4D90A7C85C17}"/>
                    </a:ext>
                  </a:extLst>
                </p14:cNvPr>
                <p14:cNvContentPartPr/>
                <p14:nvPr/>
              </p14:nvContentPartPr>
              <p14:xfrm>
                <a:off x="10564560" y="3635787"/>
                <a:ext cx="1014120" cy="756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1D6769-AE78-A94D-B5B3-4D90A7C85C1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549440" y="3620307"/>
                  <a:ext cx="104472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A9BB2D5-E7ED-DC4B-A4E7-A0C13236C0FC}"/>
                    </a:ext>
                  </a:extLst>
                </p14:cNvPr>
                <p14:cNvContentPartPr/>
                <p14:nvPr/>
              </p14:nvContentPartPr>
              <p14:xfrm>
                <a:off x="10475280" y="4217547"/>
                <a:ext cx="651240" cy="485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A9BB2D5-E7ED-DC4B-A4E7-A0C13236C0F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60160" y="4202067"/>
                  <a:ext cx="68184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1203F3-6256-294C-AE8B-D5DBA00D978D}"/>
                    </a:ext>
                  </a:extLst>
                </p14:cNvPr>
                <p14:cNvContentPartPr/>
                <p14:nvPr/>
              </p14:nvContentPartPr>
              <p14:xfrm>
                <a:off x="10076040" y="3862227"/>
                <a:ext cx="1059120" cy="147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1203F3-6256-294C-AE8B-D5DBA00D978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60920" y="3847107"/>
                  <a:ext cx="1089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080FC1-A25E-F74F-877E-1AB4CB520576}"/>
                    </a:ext>
                  </a:extLst>
                </p14:cNvPr>
                <p14:cNvContentPartPr/>
                <p14:nvPr/>
              </p14:nvContentPartPr>
              <p14:xfrm>
                <a:off x="10240920" y="3753147"/>
                <a:ext cx="352440" cy="306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080FC1-A25E-F74F-877E-1AB4CB52057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25800" y="3737667"/>
                  <a:ext cx="38304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F531DCA-4C46-F545-AFA6-B4ED09777DE8}"/>
                    </a:ext>
                  </a:extLst>
                </p14:cNvPr>
                <p14:cNvContentPartPr/>
                <p14:nvPr/>
              </p14:nvContentPartPr>
              <p14:xfrm>
                <a:off x="8653680" y="4928907"/>
                <a:ext cx="1337760" cy="1138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F531DCA-4C46-F545-AFA6-B4ED09777DE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38560" y="4913787"/>
                  <a:ext cx="1368360" cy="11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B8F95D8-70E4-D14C-92FD-EB7C9CC8D9C4}"/>
                    </a:ext>
                  </a:extLst>
                </p14:cNvPr>
                <p14:cNvContentPartPr/>
                <p14:nvPr/>
              </p14:nvContentPartPr>
              <p14:xfrm>
                <a:off x="8458920" y="5045907"/>
                <a:ext cx="1329480" cy="937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B8F95D8-70E4-D14C-92FD-EB7C9CC8D9C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43800" y="5030427"/>
                  <a:ext cx="136008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4AAEE1-8DCB-C541-9376-C23B9FF2F2A7}"/>
                    </a:ext>
                  </a:extLst>
                </p14:cNvPr>
                <p14:cNvContentPartPr/>
                <p14:nvPr/>
              </p14:nvContentPartPr>
              <p14:xfrm>
                <a:off x="9516600" y="5148507"/>
                <a:ext cx="473760" cy="4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4AAEE1-8DCB-C541-9376-C23B9FF2F2A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501120" y="5133387"/>
                  <a:ext cx="504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3EEDC2-ECD7-4043-95F8-54200E83473C}"/>
                    </a:ext>
                  </a:extLst>
                </p14:cNvPr>
                <p14:cNvContentPartPr/>
                <p14:nvPr/>
              </p14:nvContentPartPr>
              <p14:xfrm>
                <a:off x="9379800" y="5381067"/>
                <a:ext cx="457920" cy="24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3EEDC2-ECD7-4043-95F8-54200E83473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64320" y="5365947"/>
                  <a:ext cx="488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822B768-8F0E-A744-94B9-4524D75A3C4D}"/>
                    </a:ext>
                  </a:extLst>
                </p14:cNvPr>
                <p14:cNvContentPartPr/>
                <p14:nvPr/>
              </p14:nvContentPartPr>
              <p14:xfrm>
                <a:off x="9492120" y="5500947"/>
                <a:ext cx="282600" cy="27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822B768-8F0E-A744-94B9-4524D75A3C4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477000" y="5485467"/>
                  <a:ext cx="313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379814A-79B0-9742-AD41-F72AFC85E849}"/>
                    </a:ext>
                  </a:extLst>
                </p14:cNvPr>
                <p14:cNvContentPartPr/>
                <p14:nvPr/>
              </p14:nvContentPartPr>
              <p14:xfrm>
                <a:off x="9433800" y="5593467"/>
                <a:ext cx="321120" cy="80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379814A-79B0-9742-AD41-F72AFC85E84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418680" y="5578347"/>
                  <a:ext cx="351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D97887-46AE-B94D-8F00-7048E67DCA71}"/>
                    </a:ext>
                  </a:extLst>
                </p14:cNvPr>
                <p14:cNvContentPartPr/>
                <p14:nvPr/>
              </p14:nvContentPartPr>
              <p14:xfrm>
                <a:off x="9822960" y="4869147"/>
                <a:ext cx="418320" cy="240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D97887-46AE-B94D-8F00-7048E67DCA7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807840" y="4853667"/>
                  <a:ext cx="4485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B9DB47B-0D5F-1048-B8E8-90139C99B1D1}"/>
                    </a:ext>
                  </a:extLst>
                </p14:cNvPr>
                <p14:cNvContentPartPr/>
                <p14:nvPr/>
              </p14:nvContentPartPr>
              <p14:xfrm>
                <a:off x="9663480" y="5185587"/>
                <a:ext cx="487800" cy="171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B9DB47B-0D5F-1048-B8E8-90139C99B1D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648000" y="5170467"/>
                  <a:ext cx="518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0092714-E04A-A945-A9FD-20F5FAAAFCA8}"/>
                    </a:ext>
                  </a:extLst>
                </p14:cNvPr>
                <p14:cNvContentPartPr/>
                <p14:nvPr/>
              </p14:nvContentPartPr>
              <p14:xfrm>
                <a:off x="9466560" y="5410947"/>
                <a:ext cx="525240" cy="214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0092714-E04A-A945-A9FD-20F5FAAAFCA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451440" y="5395827"/>
                  <a:ext cx="555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9D44278-3A75-F648-882B-6BBCE834A7F0}"/>
                    </a:ext>
                  </a:extLst>
                </p14:cNvPr>
                <p14:cNvContentPartPr/>
                <p14:nvPr/>
              </p14:nvContentPartPr>
              <p14:xfrm>
                <a:off x="283320" y="3736947"/>
                <a:ext cx="7955640" cy="1504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9D44278-3A75-F648-882B-6BBCE834A7F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68200" y="3721467"/>
                  <a:ext cx="7986240" cy="15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E53E2E3-8639-944E-BE56-36381F269040}"/>
                    </a:ext>
                  </a:extLst>
                </p14:cNvPr>
                <p14:cNvContentPartPr/>
                <p14:nvPr/>
              </p14:nvContentPartPr>
              <p14:xfrm>
                <a:off x="732600" y="4362627"/>
                <a:ext cx="1797120" cy="1217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E53E2E3-8639-944E-BE56-36381F26904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17480" y="4347147"/>
                  <a:ext cx="1827720" cy="12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3D02851-3380-FE44-990F-DBCB9D2E6F32}"/>
                    </a:ext>
                  </a:extLst>
                </p14:cNvPr>
                <p14:cNvContentPartPr/>
                <p14:nvPr/>
              </p14:nvContentPartPr>
              <p14:xfrm>
                <a:off x="2271240" y="4782027"/>
                <a:ext cx="380880" cy="40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3D02851-3380-FE44-990F-DBCB9D2E6F3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256120" y="4766907"/>
                  <a:ext cx="411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AAC9FC-AFB9-2747-AB72-795A7A22EE57}"/>
                    </a:ext>
                  </a:extLst>
                </p14:cNvPr>
                <p14:cNvContentPartPr/>
                <p14:nvPr/>
              </p14:nvContentPartPr>
              <p14:xfrm>
                <a:off x="2877120" y="4489707"/>
                <a:ext cx="126000" cy="376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AAC9FC-AFB9-2747-AB72-795A7A22EE5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862000" y="4474587"/>
                  <a:ext cx="15624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2FEC714-947D-BA40-A7AD-2AAEF99CDD54}"/>
                    </a:ext>
                  </a:extLst>
                </p14:cNvPr>
                <p14:cNvContentPartPr/>
                <p14:nvPr/>
              </p14:nvContentPartPr>
              <p14:xfrm>
                <a:off x="2835720" y="4256067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2FEC714-947D-BA40-A7AD-2AAEF99CDD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0600" y="424058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94AC357-D27F-4C40-8AC6-65AA0439A36B}"/>
                    </a:ext>
                  </a:extLst>
                </p14:cNvPr>
                <p14:cNvContentPartPr/>
                <p14:nvPr/>
              </p14:nvContentPartPr>
              <p14:xfrm>
                <a:off x="2894040" y="4251747"/>
                <a:ext cx="1111320" cy="545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94AC357-D27F-4C40-8AC6-65AA0439A36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78920" y="4236267"/>
                  <a:ext cx="11419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88CF465-6332-0B45-BAFF-1F94951882FF}"/>
                    </a:ext>
                  </a:extLst>
                </p14:cNvPr>
                <p14:cNvContentPartPr/>
                <p14:nvPr/>
              </p14:nvContentPartPr>
              <p14:xfrm>
                <a:off x="4587120" y="4026387"/>
                <a:ext cx="6120" cy="522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88CF465-6332-0B45-BAFF-1F94951882F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71640" y="4011267"/>
                  <a:ext cx="3672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F4D0249-9FA5-294F-9EF3-F847C1EE4BB7}"/>
                    </a:ext>
                  </a:extLst>
                </p14:cNvPr>
                <p14:cNvContentPartPr/>
                <p14:nvPr/>
              </p14:nvContentPartPr>
              <p14:xfrm>
                <a:off x="4502880" y="3773667"/>
                <a:ext cx="731880" cy="713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F4D0249-9FA5-294F-9EF3-F847C1EE4B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87760" y="3758547"/>
                  <a:ext cx="76248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C2F32A1-BB01-4749-B26C-E9F135040C1B}"/>
                    </a:ext>
                  </a:extLst>
                </p14:cNvPr>
                <p14:cNvContentPartPr/>
                <p14:nvPr/>
              </p14:nvContentPartPr>
              <p14:xfrm>
                <a:off x="2946960" y="4998027"/>
                <a:ext cx="1466280" cy="671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C2F32A1-BB01-4749-B26C-E9F135040C1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31840" y="4982547"/>
                  <a:ext cx="149688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BF9E0BF-A739-D743-89BE-F8B05EC6ED4E}"/>
                    </a:ext>
                  </a:extLst>
                </p14:cNvPr>
                <p14:cNvContentPartPr/>
                <p14:nvPr/>
              </p14:nvContentPartPr>
              <p14:xfrm>
                <a:off x="4646880" y="4937547"/>
                <a:ext cx="33120" cy="254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BF9E0BF-A739-D743-89BE-F8B05EC6ED4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31760" y="4922427"/>
                  <a:ext cx="63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01C81D0-60E4-574D-887D-7608047553BD}"/>
                    </a:ext>
                  </a:extLst>
                </p14:cNvPr>
                <p14:cNvContentPartPr/>
                <p14:nvPr/>
              </p14:nvContentPartPr>
              <p14:xfrm>
                <a:off x="4796280" y="4938987"/>
                <a:ext cx="244440" cy="258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01C81D0-60E4-574D-887D-7608047553B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81160" y="4923867"/>
                  <a:ext cx="2750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94DC75D-A81D-4744-87EE-204210697285}"/>
                    </a:ext>
                  </a:extLst>
                </p14:cNvPr>
                <p14:cNvContentPartPr/>
                <p14:nvPr/>
              </p14:nvContentPartPr>
              <p14:xfrm>
                <a:off x="4860720" y="4727307"/>
                <a:ext cx="118800" cy="146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94DC75D-A81D-4744-87EE-20421069728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45600" y="4712187"/>
                  <a:ext cx="149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A032A0C-7F16-6046-9FB8-832E588D6034}"/>
                    </a:ext>
                  </a:extLst>
                </p14:cNvPr>
                <p14:cNvContentPartPr/>
                <p14:nvPr/>
              </p14:nvContentPartPr>
              <p14:xfrm>
                <a:off x="5034600" y="4782027"/>
                <a:ext cx="230040" cy="389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A032A0C-7F16-6046-9FB8-832E588D603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19480" y="4766907"/>
                  <a:ext cx="2602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19AFF2-9FD4-254A-B8C0-700F9D82290F}"/>
                    </a:ext>
                  </a:extLst>
                </p14:cNvPr>
                <p14:cNvContentPartPr/>
                <p14:nvPr/>
              </p14:nvContentPartPr>
              <p14:xfrm>
                <a:off x="5271480" y="4650987"/>
                <a:ext cx="209880" cy="261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19AFF2-9FD4-254A-B8C0-700F9D82290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256000" y="4635507"/>
                  <a:ext cx="240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F875ED-B795-5849-9C1D-C9147B3C1970}"/>
                    </a:ext>
                  </a:extLst>
                </p14:cNvPr>
                <p14:cNvContentPartPr/>
                <p14:nvPr/>
              </p14:nvContentPartPr>
              <p14:xfrm>
                <a:off x="5656320" y="4558107"/>
                <a:ext cx="153360" cy="476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F875ED-B795-5849-9C1D-C9147B3C197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41200" y="4542987"/>
                  <a:ext cx="183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8420E90-5064-714E-A1F9-88BE7EF7DB87}"/>
                    </a:ext>
                  </a:extLst>
                </p14:cNvPr>
                <p14:cNvContentPartPr/>
                <p14:nvPr/>
              </p14:nvContentPartPr>
              <p14:xfrm>
                <a:off x="4474080" y="5414547"/>
                <a:ext cx="566640" cy="480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8420E90-5064-714E-A1F9-88BE7EF7DB8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58960" y="5399067"/>
                  <a:ext cx="59688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C13C15E-03EC-FD48-8778-47C4CB3C92BA}"/>
                    </a:ext>
                  </a:extLst>
                </p14:cNvPr>
                <p14:cNvContentPartPr/>
                <p14:nvPr/>
              </p14:nvContentPartPr>
              <p14:xfrm>
                <a:off x="5083200" y="5237787"/>
                <a:ext cx="254160" cy="400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C13C15E-03EC-FD48-8778-47C4CB3C92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68080" y="5222667"/>
                  <a:ext cx="284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E0DC1E8-B802-5C4F-A472-1B536B67CF76}"/>
                    </a:ext>
                  </a:extLst>
                </p14:cNvPr>
                <p14:cNvContentPartPr/>
                <p14:nvPr/>
              </p14:nvContentPartPr>
              <p14:xfrm>
                <a:off x="5388480" y="5101347"/>
                <a:ext cx="877320" cy="874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E0DC1E8-B802-5C4F-A472-1B536B67CF7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73000" y="5086227"/>
                  <a:ext cx="907920" cy="9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ABD056A-7A9A-8C43-AA3F-4CFDBE1E9D4E}"/>
                    </a:ext>
                  </a:extLst>
                </p14:cNvPr>
                <p14:cNvContentPartPr/>
                <p14:nvPr/>
              </p14:nvContentPartPr>
              <p14:xfrm>
                <a:off x="5760360" y="5535147"/>
                <a:ext cx="408240" cy="217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ABD056A-7A9A-8C43-AA3F-4CFDBE1E9D4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45240" y="5519667"/>
                  <a:ext cx="438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2ACDF34-2538-DC44-9B39-50071E4FFB63}"/>
                    </a:ext>
                  </a:extLst>
                </p14:cNvPr>
                <p14:cNvContentPartPr/>
                <p14:nvPr/>
              </p14:nvContentPartPr>
              <p14:xfrm>
                <a:off x="5515200" y="5747547"/>
                <a:ext cx="473760" cy="167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2ACDF34-2538-DC44-9B39-50071E4FFB6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500080" y="5732427"/>
                  <a:ext cx="504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9539CDD-153F-0648-AB1F-AA05F1587714}"/>
                    </a:ext>
                  </a:extLst>
                </p14:cNvPr>
                <p14:cNvContentPartPr/>
                <p14:nvPr/>
              </p14:nvContentPartPr>
              <p14:xfrm>
                <a:off x="5536800" y="5728827"/>
                <a:ext cx="561240" cy="2408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9539CDD-153F-0648-AB1F-AA05F15877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21320" y="5713707"/>
                  <a:ext cx="5914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A9A31A7-2A29-D34D-850E-1FC77839A05A}"/>
                    </a:ext>
                  </a:extLst>
                </p14:cNvPr>
                <p14:cNvContentPartPr/>
                <p14:nvPr/>
              </p14:nvContentPartPr>
              <p14:xfrm>
                <a:off x="6620400" y="4989027"/>
                <a:ext cx="938520" cy="640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A9A31A7-2A29-D34D-850E-1FC77839A05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05280" y="4973547"/>
                  <a:ext cx="969120" cy="67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9FB5AA-F2AC-F24C-B2D6-12F79E40D329}"/>
              </a:ext>
            </a:extLst>
          </p:cNvPr>
          <p:cNvGrpSpPr/>
          <p:nvPr/>
        </p:nvGrpSpPr>
        <p:grpSpPr>
          <a:xfrm>
            <a:off x="6905520" y="5472147"/>
            <a:ext cx="1139760" cy="730440"/>
            <a:chOff x="6905520" y="5472147"/>
            <a:chExt cx="1139760" cy="73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915DABF-87E3-C944-940C-0A7D29742C0D}"/>
                    </a:ext>
                  </a:extLst>
                </p14:cNvPr>
                <p14:cNvContentPartPr/>
                <p14:nvPr/>
              </p14:nvContentPartPr>
              <p14:xfrm>
                <a:off x="7021080" y="5770227"/>
                <a:ext cx="75960" cy="432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915DABF-87E3-C944-940C-0A7D29742C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005960" y="5755107"/>
                  <a:ext cx="1065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F38B0D9-DE04-5E41-86AC-7B98C099BA49}"/>
                    </a:ext>
                  </a:extLst>
                </p14:cNvPr>
                <p14:cNvContentPartPr/>
                <p14:nvPr/>
              </p14:nvContentPartPr>
              <p14:xfrm>
                <a:off x="6905520" y="5606067"/>
                <a:ext cx="414000" cy="515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F38B0D9-DE04-5E41-86AC-7B98C099BA4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90400" y="5590947"/>
                  <a:ext cx="44460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CA07291-E7BF-8947-A1F1-49737D4D23C3}"/>
                    </a:ext>
                  </a:extLst>
                </p14:cNvPr>
                <p14:cNvContentPartPr/>
                <p14:nvPr/>
              </p14:nvContentPartPr>
              <p14:xfrm>
                <a:off x="7378920" y="5472147"/>
                <a:ext cx="666360" cy="651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CA07291-E7BF-8947-A1F1-49737D4D23C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63800" y="5457027"/>
                  <a:ext cx="696600" cy="68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70788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EBEE62E-F648-434E-8E1E-18AF428B4090}"/>
              </a:ext>
            </a:extLst>
          </p:cNvPr>
          <p:cNvGrpSpPr/>
          <p:nvPr/>
        </p:nvGrpSpPr>
        <p:grpSpPr>
          <a:xfrm>
            <a:off x="3099600" y="120747"/>
            <a:ext cx="4439520" cy="1105200"/>
            <a:chOff x="3099600" y="120747"/>
            <a:chExt cx="4439520" cy="11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D20D471-A5C1-DA44-A3F7-625F8E7039F8}"/>
                    </a:ext>
                  </a:extLst>
                </p14:cNvPr>
                <p14:cNvContentPartPr/>
                <p14:nvPr/>
              </p14:nvContentPartPr>
              <p14:xfrm>
                <a:off x="3099600" y="120747"/>
                <a:ext cx="169920" cy="1044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D20D471-A5C1-DA44-A3F7-625F8E7039F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84480" y="105267"/>
                  <a:ext cx="200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E4B51F9-4EC6-CC4C-B9F0-9A4818EB5F31}"/>
                    </a:ext>
                  </a:extLst>
                </p14:cNvPr>
                <p14:cNvContentPartPr/>
                <p14:nvPr/>
              </p14:nvContentPartPr>
              <p14:xfrm>
                <a:off x="3219840" y="382827"/>
                <a:ext cx="486000" cy="843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E4B51F9-4EC6-CC4C-B9F0-9A4818EB5F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04720" y="367707"/>
                  <a:ext cx="51660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0017D5-677B-564A-8F5D-05462B2A661E}"/>
                    </a:ext>
                  </a:extLst>
                </p14:cNvPr>
                <p14:cNvContentPartPr/>
                <p14:nvPr/>
              </p14:nvContentPartPr>
              <p14:xfrm>
                <a:off x="4025160" y="301827"/>
                <a:ext cx="680400" cy="677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0017D5-677B-564A-8F5D-05462B2A66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10040" y="286347"/>
                  <a:ext cx="71100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141B2F-B950-FC47-AD80-FF4A37D11E42}"/>
                    </a:ext>
                  </a:extLst>
                </p14:cNvPr>
                <p14:cNvContentPartPr/>
                <p14:nvPr/>
              </p14:nvContentPartPr>
              <p14:xfrm>
                <a:off x="4811400" y="635907"/>
                <a:ext cx="165240" cy="261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141B2F-B950-FC47-AD80-FF4A37D11E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96280" y="620787"/>
                  <a:ext cx="1954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FBF7B08-8DBB-034C-BFC4-15619C0EFA48}"/>
                    </a:ext>
                  </a:extLst>
                </p14:cNvPr>
                <p14:cNvContentPartPr/>
                <p14:nvPr/>
              </p14:nvContentPartPr>
              <p14:xfrm>
                <a:off x="5155920" y="408747"/>
                <a:ext cx="7560" cy="23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FBF7B08-8DBB-034C-BFC4-15619C0EFA4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40800" y="393267"/>
                  <a:ext cx="38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C776A5-D974-634F-9F8B-C7E2C4E0E767}"/>
                    </a:ext>
                  </a:extLst>
                </p14:cNvPr>
                <p14:cNvContentPartPr/>
                <p14:nvPr/>
              </p14:nvContentPartPr>
              <p14:xfrm>
                <a:off x="5429520" y="211827"/>
                <a:ext cx="506520" cy="657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C776A5-D974-634F-9F8B-C7E2C4E0E76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14400" y="196347"/>
                  <a:ext cx="53712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B58CF2B-BF65-644B-A995-C22F0AC54CE4}"/>
                    </a:ext>
                  </a:extLst>
                </p14:cNvPr>
                <p14:cNvContentPartPr/>
                <p14:nvPr/>
              </p14:nvContentPartPr>
              <p14:xfrm>
                <a:off x="5990040" y="405867"/>
                <a:ext cx="208440" cy="421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B58CF2B-BF65-644B-A995-C22F0AC54C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74920" y="390747"/>
                  <a:ext cx="23904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96F200-0A0C-0445-8289-E7F06833E4C0}"/>
                    </a:ext>
                  </a:extLst>
                </p14:cNvPr>
                <p14:cNvContentPartPr/>
                <p14:nvPr/>
              </p14:nvContentPartPr>
              <p14:xfrm>
                <a:off x="6600240" y="303627"/>
                <a:ext cx="272880" cy="662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96F200-0A0C-0445-8289-E7F06833E4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85120" y="288507"/>
                  <a:ext cx="30312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5EDBE3-A03B-A048-A74E-0EF41EFD0FDA}"/>
                    </a:ext>
                  </a:extLst>
                </p14:cNvPr>
                <p14:cNvContentPartPr/>
                <p14:nvPr/>
              </p14:nvContentPartPr>
              <p14:xfrm>
                <a:off x="6869880" y="310827"/>
                <a:ext cx="669240" cy="566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5EDBE3-A03B-A048-A74E-0EF41EFD0FD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54760" y="295707"/>
                  <a:ext cx="699840" cy="59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46FB3CA-0CF5-8640-A914-F079D2A5E3B5}"/>
              </a:ext>
            </a:extLst>
          </p:cNvPr>
          <p:cNvGrpSpPr/>
          <p:nvPr/>
        </p:nvGrpSpPr>
        <p:grpSpPr>
          <a:xfrm>
            <a:off x="2640600" y="1452387"/>
            <a:ext cx="7480800" cy="4664880"/>
            <a:chOff x="2640600" y="1452387"/>
            <a:chExt cx="7480800" cy="466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40417D-4385-C74B-98EC-C459536C46A3}"/>
                    </a:ext>
                  </a:extLst>
                </p14:cNvPr>
                <p14:cNvContentPartPr/>
                <p14:nvPr/>
              </p14:nvContentPartPr>
              <p14:xfrm>
                <a:off x="2640600" y="1532307"/>
                <a:ext cx="3827520" cy="140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40417D-4385-C74B-98EC-C459536C46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5120" y="1517187"/>
                  <a:ext cx="3858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2E0FF6-CE3D-EF4C-AA86-ACB0705D26EC}"/>
                    </a:ext>
                  </a:extLst>
                </p14:cNvPr>
                <p14:cNvContentPartPr/>
                <p14:nvPr/>
              </p14:nvContentPartPr>
              <p14:xfrm>
                <a:off x="3642840" y="1990227"/>
                <a:ext cx="53280" cy="700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2E0FF6-CE3D-EF4C-AA86-ACB0705D26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27720" y="1974747"/>
                  <a:ext cx="8352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4A07EA-7C38-F842-8ED7-FE8487BE6AE1}"/>
                    </a:ext>
                  </a:extLst>
                </p14:cNvPr>
                <p14:cNvContentPartPr/>
                <p14:nvPr/>
              </p14:nvContentPartPr>
              <p14:xfrm>
                <a:off x="3588840" y="1911747"/>
                <a:ext cx="489600" cy="439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B4A07EA-7C38-F842-8ED7-FE8487BE6A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73360" y="1896267"/>
                  <a:ext cx="5198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8DA166-C1CC-1742-9090-AFD81897B86C}"/>
                    </a:ext>
                  </a:extLst>
                </p14:cNvPr>
                <p14:cNvContentPartPr/>
                <p14:nvPr/>
              </p14:nvContentPartPr>
              <p14:xfrm>
                <a:off x="3955680" y="1667667"/>
                <a:ext cx="189720" cy="841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8DA166-C1CC-1742-9090-AFD81897B8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40560" y="1652547"/>
                  <a:ext cx="21996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FC71B44-1DBF-AF4E-ACF7-84FCDC6486C0}"/>
                    </a:ext>
                  </a:extLst>
                </p14:cNvPr>
                <p14:cNvContentPartPr/>
                <p14:nvPr/>
              </p14:nvContentPartPr>
              <p14:xfrm>
                <a:off x="4341600" y="1893747"/>
                <a:ext cx="965160" cy="608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FC71B44-1DBF-AF4E-ACF7-84FCDC6486C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26480" y="1878627"/>
                  <a:ext cx="9957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2DBC79-C5F9-5E44-B2CF-ED0E53726611}"/>
                    </a:ext>
                  </a:extLst>
                </p14:cNvPr>
                <p14:cNvContentPartPr/>
                <p14:nvPr/>
              </p14:nvContentPartPr>
              <p14:xfrm>
                <a:off x="5243040" y="1743267"/>
                <a:ext cx="683280" cy="726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2DBC79-C5F9-5E44-B2CF-ED0E537266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27560" y="1728147"/>
                  <a:ext cx="713880" cy="7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CD784A-FACC-0243-A066-1E2008415A46}"/>
                    </a:ext>
                  </a:extLst>
                </p14:cNvPr>
                <p14:cNvContentPartPr/>
                <p14:nvPr/>
              </p14:nvContentPartPr>
              <p14:xfrm>
                <a:off x="6426360" y="1642107"/>
                <a:ext cx="499320" cy="704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CD784A-FACC-0243-A066-1E2008415A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11240" y="1626987"/>
                  <a:ext cx="52992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D61EF8-FDF8-FA4D-8601-16D088B02987}"/>
                    </a:ext>
                  </a:extLst>
                </p14:cNvPr>
                <p14:cNvContentPartPr/>
                <p14:nvPr/>
              </p14:nvContentPartPr>
              <p14:xfrm>
                <a:off x="7203240" y="1452387"/>
                <a:ext cx="856800" cy="949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D61EF8-FDF8-FA4D-8601-16D088B029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87760" y="1437267"/>
                  <a:ext cx="88740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761917-9E0C-2C41-A2A3-2CEFABFB61D6}"/>
                    </a:ext>
                  </a:extLst>
                </p14:cNvPr>
                <p14:cNvContentPartPr/>
                <p14:nvPr/>
              </p14:nvContentPartPr>
              <p14:xfrm>
                <a:off x="7892280" y="1984467"/>
                <a:ext cx="339480" cy="352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761917-9E0C-2C41-A2A3-2CEFABFB61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77160" y="1968987"/>
                  <a:ext cx="3700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7959836-CAC4-F244-BF4C-1A8D80624ECA}"/>
                    </a:ext>
                  </a:extLst>
                </p14:cNvPr>
                <p14:cNvContentPartPr/>
                <p14:nvPr/>
              </p14:nvContentPartPr>
              <p14:xfrm>
                <a:off x="8263080" y="1806627"/>
                <a:ext cx="20160" cy="99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7959836-CAC4-F244-BF4C-1A8D80624E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47960" y="1791147"/>
                  <a:ext cx="50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C71AB0-AC6A-6941-95FB-E129CC62B3A2}"/>
                    </a:ext>
                  </a:extLst>
                </p14:cNvPr>
                <p14:cNvContentPartPr/>
                <p14:nvPr/>
              </p14:nvContentPartPr>
              <p14:xfrm>
                <a:off x="8393040" y="1876107"/>
                <a:ext cx="286920" cy="428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C71AB0-AC6A-6941-95FB-E129CC62B3A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77920" y="1860627"/>
                  <a:ext cx="3171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4E983A-9E63-6E45-A012-D7895A842C67}"/>
                    </a:ext>
                  </a:extLst>
                </p14:cNvPr>
                <p14:cNvContentPartPr/>
                <p14:nvPr/>
              </p14:nvContentPartPr>
              <p14:xfrm>
                <a:off x="2859120" y="2638947"/>
                <a:ext cx="4977720" cy="304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4E983A-9E63-6E45-A012-D7895A842C6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44000" y="2623827"/>
                  <a:ext cx="500832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1BCE9-8C6E-6A48-99D3-079418B2070A}"/>
                    </a:ext>
                  </a:extLst>
                </p14:cNvPr>
                <p14:cNvContentPartPr/>
                <p14:nvPr/>
              </p14:nvContentPartPr>
              <p14:xfrm>
                <a:off x="3881160" y="3314667"/>
                <a:ext cx="81720" cy="441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1BCE9-8C6E-6A48-99D3-079418B2070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65680" y="3299547"/>
                  <a:ext cx="1123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83690D7-5913-E341-9E36-F8F07EF0CA2A}"/>
                    </a:ext>
                  </a:extLst>
                </p14:cNvPr>
                <p14:cNvContentPartPr/>
                <p14:nvPr/>
              </p14:nvContentPartPr>
              <p14:xfrm>
                <a:off x="4257720" y="3299187"/>
                <a:ext cx="232920" cy="321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83690D7-5913-E341-9E36-F8F07EF0CA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42240" y="3283707"/>
                  <a:ext cx="263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9263AE-EDF1-9742-9F70-B9ADC8957D48}"/>
                    </a:ext>
                  </a:extLst>
                </p14:cNvPr>
                <p14:cNvContentPartPr/>
                <p14:nvPr/>
              </p14:nvContentPartPr>
              <p14:xfrm>
                <a:off x="3092400" y="3376227"/>
                <a:ext cx="450360" cy="733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D9263AE-EDF1-9742-9F70-B9ADC8957D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77280" y="3360747"/>
                  <a:ext cx="480960" cy="7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A879208-DFCB-D64D-A05E-8AC72E3FAF4B}"/>
                    </a:ext>
                  </a:extLst>
                </p14:cNvPr>
                <p14:cNvContentPartPr/>
                <p14:nvPr/>
              </p14:nvContentPartPr>
              <p14:xfrm>
                <a:off x="4983480" y="3103707"/>
                <a:ext cx="353880" cy="503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A879208-DFCB-D64D-A05E-8AC72E3FAF4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68000" y="3088587"/>
                  <a:ext cx="38448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1EC7937-9261-8144-8505-A9A45129DE7B}"/>
                    </a:ext>
                  </a:extLst>
                </p14:cNvPr>
                <p14:cNvContentPartPr/>
                <p14:nvPr/>
              </p14:nvContentPartPr>
              <p14:xfrm>
                <a:off x="5416920" y="3312507"/>
                <a:ext cx="649080" cy="374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1EC7937-9261-8144-8505-A9A45129DE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01440" y="3297387"/>
                  <a:ext cx="6796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DE52111-771F-CE45-A117-307C2981B307}"/>
                    </a:ext>
                  </a:extLst>
                </p14:cNvPr>
                <p14:cNvContentPartPr/>
                <p14:nvPr/>
              </p14:nvContentPartPr>
              <p14:xfrm>
                <a:off x="6179760" y="3379107"/>
                <a:ext cx="47520" cy="291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DE52111-771F-CE45-A117-307C2981B3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64640" y="3363627"/>
                  <a:ext cx="777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264B3A-395A-C04C-90F6-8915C92B5BFA}"/>
                    </a:ext>
                  </a:extLst>
                </p14:cNvPr>
                <p14:cNvContentPartPr/>
                <p14:nvPr/>
              </p14:nvContentPartPr>
              <p14:xfrm>
                <a:off x="6174000" y="3226467"/>
                <a:ext cx="67320" cy="23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264B3A-395A-C04C-90F6-8915C92B5B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58880" y="3210987"/>
                  <a:ext cx="97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1C42A4-7DE2-7549-9DEB-3E05A94DD9DD}"/>
                    </a:ext>
                  </a:extLst>
                </p14:cNvPr>
                <p14:cNvContentPartPr/>
                <p14:nvPr/>
              </p14:nvContentPartPr>
              <p14:xfrm>
                <a:off x="6444720" y="3176427"/>
                <a:ext cx="301680" cy="505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1C42A4-7DE2-7549-9DEB-3E05A94DD9D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29600" y="3161307"/>
                  <a:ext cx="33192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705FEE-4B9F-7C45-B141-F47ECD36F157}"/>
                    </a:ext>
                  </a:extLst>
                </p14:cNvPr>
                <p14:cNvContentPartPr/>
                <p14:nvPr/>
              </p14:nvContentPartPr>
              <p14:xfrm>
                <a:off x="4979160" y="3873747"/>
                <a:ext cx="1414800" cy="1915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705FEE-4B9F-7C45-B141-F47ECD36F15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63680" y="3858627"/>
                  <a:ext cx="1445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2FA0FCC-ECC6-4A4E-A253-4ED64F155A7B}"/>
                    </a:ext>
                  </a:extLst>
                </p14:cNvPr>
                <p14:cNvContentPartPr/>
                <p14:nvPr/>
              </p14:nvContentPartPr>
              <p14:xfrm>
                <a:off x="5215680" y="3953667"/>
                <a:ext cx="1361160" cy="1868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2FA0FCC-ECC6-4A4E-A253-4ED64F155A7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00560" y="3938547"/>
                  <a:ext cx="1391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4021CE1-00A1-2047-909B-6CE6BE66F50E}"/>
                    </a:ext>
                  </a:extLst>
                </p14:cNvPr>
                <p14:cNvContentPartPr/>
                <p14:nvPr/>
              </p14:nvContentPartPr>
              <p14:xfrm>
                <a:off x="7083720" y="3514467"/>
                <a:ext cx="869760" cy="40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4021CE1-00A1-2047-909B-6CE6BE66F5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68600" y="3498987"/>
                  <a:ext cx="900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2029F26-11B0-5142-87BE-6AF0278A0C21}"/>
                    </a:ext>
                  </a:extLst>
                </p14:cNvPr>
                <p14:cNvContentPartPr/>
                <p14:nvPr/>
              </p14:nvContentPartPr>
              <p14:xfrm>
                <a:off x="7088040" y="3614187"/>
                <a:ext cx="804600" cy="91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2029F26-11B0-5142-87BE-6AF0278A0C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72920" y="3599067"/>
                  <a:ext cx="835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02DB83C-96B2-D142-90B1-26732483B75C}"/>
                    </a:ext>
                  </a:extLst>
                </p14:cNvPr>
                <p14:cNvContentPartPr/>
                <p14:nvPr/>
              </p14:nvContentPartPr>
              <p14:xfrm>
                <a:off x="7540200" y="3225027"/>
                <a:ext cx="624600" cy="703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02DB83C-96B2-D142-90B1-26732483B75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24720" y="3209547"/>
                  <a:ext cx="65484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88DD35-C80A-CE4C-A9A7-550EBF89638C}"/>
                    </a:ext>
                  </a:extLst>
                </p14:cNvPr>
                <p14:cNvContentPartPr/>
                <p14:nvPr/>
              </p14:nvContentPartPr>
              <p14:xfrm>
                <a:off x="8712360" y="3162387"/>
                <a:ext cx="448920" cy="259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88DD35-C80A-CE4C-A9A7-550EBF89638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96880" y="3146907"/>
                  <a:ext cx="479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8FCC91-7BFC-1E49-92DB-24F3F685710A}"/>
                    </a:ext>
                  </a:extLst>
                </p14:cNvPr>
                <p14:cNvContentPartPr/>
                <p14:nvPr/>
              </p14:nvContentPartPr>
              <p14:xfrm>
                <a:off x="8578080" y="3623547"/>
                <a:ext cx="429480" cy="55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8FCC91-7BFC-1E49-92DB-24F3F68571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62960" y="3608067"/>
                  <a:ext cx="460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086A380-E885-214A-BCA8-4A2F6BDB2B35}"/>
                    </a:ext>
                  </a:extLst>
                </p14:cNvPr>
                <p14:cNvContentPartPr/>
                <p14:nvPr/>
              </p14:nvContentPartPr>
              <p14:xfrm>
                <a:off x="8571240" y="3738387"/>
                <a:ext cx="500760" cy="60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086A380-E885-214A-BCA8-4A2F6BDB2B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55760" y="3722907"/>
                  <a:ext cx="5313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FCF4764-3E2A-1C4F-8201-7AEA3DBA2832}"/>
                    </a:ext>
                  </a:extLst>
                </p14:cNvPr>
                <p14:cNvContentPartPr/>
                <p14:nvPr/>
              </p14:nvContentPartPr>
              <p14:xfrm>
                <a:off x="3798360" y="4257507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FCF4764-3E2A-1C4F-8201-7AEA3DBA28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83240" y="424202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536FF9-5637-FF41-BEFC-9BF0EE429307}"/>
                    </a:ext>
                  </a:extLst>
                </p14:cNvPr>
                <p14:cNvContentPartPr/>
                <p14:nvPr/>
              </p14:nvContentPartPr>
              <p14:xfrm>
                <a:off x="3798360" y="4216107"/>
                <a:ext cx="4668840" cy="87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536FF9-5637-FF41-BEFC-9BF0EE4293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83240" y="4200627"/>
                  <a:ext cx="4699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D0689F-252C-0D41-B814-98146C2650EB}"/>
                    </a:ext>
                  </a:extLst>
                </p14:cNvPr>
                <p14:cNvContentPartPr/>
                <p14:nvPr/>
              </p14:nvContentPartPr>
              <p14:xfrm>
                <a:off x="2831760" y="4779147"/>
                <a:ext cx="1159560" cy="1289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D0689F-252C-0D41-B814-98146C2650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16280" y="4764027"/>
                  <a:ext cx="1190160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93B08EF-A01A-2B48-8E95-62962480296F}"/>
                    </a:ext>
                  </a:extLst>
                </p14:cNvPr>
                <p14:cNvContentPartPr/>
                <p14:nvPr/>
              </p14:nvContentPartPr>
              <p14:xfrm>
                <a:off x="2875680" y="4690947"/>
                <a:ext cx="1326600" cy="1426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93B08EF-A01A-2B48-8E95-62962480296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60560" y="4675467"/>
                  <a:ext cx="135684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4D9D987-3F77-5845-B605-31128018B0CE}"/>
                    </a:ext>
                  </a:extLst>
                </p14:cNvPr>
                <p14:cNvContentPartPr/>
                <p14:nvPr/>
              </p14:nvContentPartPr>
              <p14:xfrm>
                <a:off x="3319200" y="5068587"/>
                <a:ext cx="1878480" cy="455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4D9D987-3F77-5845-B605-31128018B0C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04080" y="5053467"/>
                  <a:ext cx="19087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5401824-EAB9-6246-8AEE-55DE8D19D307}"/>
                    </a:ext>
                  </a:extLst>
                </p14:cNvPr>
                <p14:cNvContentPartPr/>
                <p14:nvPr/>
              </p14:nvContentPartPr>
              <p14:xfrm>
                <a:off x="5737680" y="4934667"/>
                <a:ext cx="10440" cy="441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5401824-EAB9-6246-8AEE-55DE8D19D3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22560" y="4919547"/>
                  <a:ext cx="410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3F5BE5-A434-444C-9D1B-5F4C33583F3E}"/>
                    </a:ext>
                  </a:extLst>
                </p14:cNvPr>
                <p14:cNvContentPartPr/>
                <p14:nvPr/>
              </p14:nvContentPartPr>
              <p14:xfrm>
                <a:off x="5453640" y="4898667"/>
                <a:ext cx="488160" cy="4356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3F5BE5-A434-444C-9D1B-5F4C33583F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38520" y="4883547"/>
                  <a:ext cx="51876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1DD857E-AD56-D149-9C03-FCE09B905C58}"/>
                    </a:ext>
                  </a:extLst>
                </p14:cNvPr>
                <p14:cNvContentPartPr/>
                <p14:nvPr/>
              </p14:nvContentPartPr>
              <p14:xfrm>
                <a:off x="6104160" y="4464147"/>
                <a:ext cx="709200" cy="810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1DD857E-AD56-D149-9C03-FCE09B905C5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89040" y="4449027"/>
                  <a:ext cx="73944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D280FE-F505-E942-8A41-8FD819413C3E}"/>
                    </a:ext>
                  </a:extLst>
                </p14:cNvPr>
                <p14:cNvContentPartPr/>
                <p14:nvPr/>
              </p14:nvContentPartPr>
              <p14:xfrm>
                <a:off x="6350760" y="4763667"/>
                <a:ext cx="766080" cy="516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D280FE-F505-E942-8A41-8FD819413C3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35640" y="4748187"/>
                  <a:ext cx="79668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AEF25FE-5FB4-534E-9BED-BE5792CDFC25}"/>
                    </a:ext>
                  </a:extLst>
                </p14:cNvPr>
                <p14:cNvContentPartPr/>
                <p14:nvPr/>
              </p14:nvContentPartPr>
              <p14:xfrm>
                <a:off x="7760160" y="4768707"/>
                <a:ext cx="286200" cy="342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AEF25FE-5FB4-534E-9BED-BE5792CDFC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45040" y="4753227"/>
                  <a:ext cx="3168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82371C4-6A93-8847-911E-C14476156A13}"/>
                    </a:ext>
                  </a:extLst>
                </p14:cNvPr>
                <p14:cNvContentPartPr/>
                <p14:nvPr/>
              </p14:nvContentPartPr>
              <p14:xfrm>
                <a:off x="8120520" y="4700667"/>
                <a:ext cx="302760" cy="368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82371C4-6A93-8847-911E-C14476156A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05400" y="4685547"/>
                  <a:ext cx="3330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0C7279B-1826-BD4E-ABBD-6BEE214B092F}"/>
                    </a:ext>
                  </a:extLst>
                </p14:cNvPr>
                <p14:cNvContentPartPr/>
                <p14:nvPr/>
              </p14:nvContentPartPr>
              <p14:xfrm>
                <a:off x="8596440" y="4187667"/>
                <a:ext cx="965880" cy="1118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0C7279B-1826-BD4E-ABBD-6BEE214B09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81320" y="4172187"/>
                  <a:ext cx="99648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1A190E-005E-9444-83E3-02652D164BFF}"/>
                    </a:ext>
                  </a:extLst>
                </p14:cNvPr>
                <p14:cNvContentPartPr/>
                <p14:nvPr/>
              </p14:nvContentPartPr>
              <p14:xfrm>
                <a:off x="9612000" y="4432827"/>
                <a:ext cx="23040" cy="78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51A190E-005E-9444-83E3-02652D164B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96880" y="4417707"/>
                  <a:ext cx="536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B5F8A4-5358-E544-9FEE-303B840EC1F2}"/>
                    </a:ext>
                  </a:extLst>
                </p14:cNvPr>
                <p14:cNvContentPartPr/>
                <p14:nvPr/>
              </p14:nvContentPartPr>
              <p14:xfrm>
                <a:off x="9505080" y="4532547"/>
                <a:ext cx="533520" cy="483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B5F8A4-5358-E544-9FEE-303B840EC1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89960" y="4517067"/>
                  <a:ext cx="5641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D8018E7-A7BC-EE41-B5DA-A21822D61F89}"/>
                    </a:ext>
                  </a:extLst>
                </p14:cNvPr>
                <p14:cNvContentPartPr/>
                <p14:nvPr/>
              </p14:nvContentPartPr>
              <p14:xfrm>
                <a:off x="9944280" y="4750707"/>
                <a:ext cx="177120" cy="158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D8018E7-A7BC-EE41-B5DA-A21822D61F8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29160" y="4735587"/>
                  <a:ext cx="207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EFF323B-B436-E047-A1AA-92504089F3B6}"/>
                    </a:ext>
                  </a:extLst>
                </p14:cNvPr>
                <p14:cNvContentPartPr/>
                <p14:nvPr/>
              </p14:nvContentPartPr>
              <p14:xfrm>
                <a:off x="7956360" y="5224107"/>
                <a:ext cx="1523880" cy="132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EFF323B-B436-E047-A1AA-92504089F3B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41240" y="5208987"/>
                  <a:ext cx="1554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705A3C7-A581-9145-BB46-01108398DCAC}"/>
                    </a:ext>
                  </a:extLst>
                </p14:cNvPr>
                <p14:cNvContentPartPr/>
                <p14:nvPr/>
              </p14:nvContentPartPr>
              <p14:xfrm>
                <a:off x="8180280" y="5229867"/>
                <a:ext cx="1257480" cy="205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705A3C7-A581-9145-BB46-01108398DC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4800" y="5214747"/>
                  <a:ext cx="1288080" cy="23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9118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5E22E0-B9A6-A34A-9AF6-D7DBC074BF0A}"/>
                  </a:ext>
                </a:extLst>
              </p14:cNvPr>
              <p14:cNvContentPartPr/>
              <p14:nvPr/>
            </p14:nvContentPartPr>
            <p14:xfrm>
              <a:off x="2088360" y="1889427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5E22E0-B9A6-A34A-9AF6-D7DBC074BF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9720" y="188078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5CC1DB2C-07B9-D442-BA0C-AD8873836E97}"/>
              </a:ext>
            </a:extLst>
          </p:cNvPr>
          <p:cNvGrpSpPr/>
          <p:nvPr/>
        </p:nvGrpSpPr>
        <p:grpSpPr>
          <a:xfrm>
            <a:off x="193680" y="-641013"/>
            <a:ext cx="11941560" cy="5353920"/>
            <a:chOff x="193680" y="-641013"/>
            <a:chExt cx="11941560" cy="535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B2B0E8A-3A45-6847-8052-D079FF1848AF}"/>
                    </a:ext>
                  </a:extLst>
                </p14:cNvPr>
                <p14:cNvContentPartPr/>
                <p14:nvPr/>
              </p14:nvContentPartPr>
              <p14:xfrm>
                <a:off x="1472760" y="929307"/>
                <a:ext cx="272880" cy="540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B2B0E8A-3A45-6847-8052-D079FF1848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7280" y="913827"/>
                  <a:ext cx="30312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BD675D3-3A8C-E742-BAE2-FCB561061BD6}"/>
                    </a:ext>
                  </a:extLst>
                </p14:cNvPr>
                <p14:cNvContentPartPr/>
                <p14:nvPr/>
              </p14:nvContentPartPr>
              <p14:xfrm>
                <a:off x="1244520" y="994827"/>
                <a:ext cx="749880" cy="706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BD675D3-3A8C-E742-BAE2-FCB561061BD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9400" y="979707"/>
                  <a:ext cx="78048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4B16C22-B71A-0743-8C6A-4999959E5993}"/>
                    </a:ext>
                  </a:extLst>
                </p14:cNvPr>
                <p14:cNvContentPartPr/>
                <p14:nvPr/>
              </p14:nvContentPartPr>
              <p14:xfrm>
                <a:off x="2059920" y="1189947"/>
                <a:ext cx="241560" cy="339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4B16C22-B71A-0743-8C6A-4999959E599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4800" y="1174827"/>
                  <a:ext cx="2721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B84411-0092-9849-B7EB-2365C069FE2B}"/>
                    </a:ext>
                  </a:extLst>
                </p14:cNvPr>
                <p14:cNvContentPartPr/>
                <p14:nvPr/>
              </p14:nvContentPartPr>
              <p14:xfrm>
                <a:off x="2415240" y="1073307"/>
                <a:ext cx="843120" cy="483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B84411-0092-9849-B7EB-2365C069FE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0120" y="1057827"/>
                  <a:ext cx="8737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9498B9-CC87-5D4A-816B-0203D304A6F2}"/>
                    </a:ext>
                  </a:extLst>
                </p14:cNvPr>
                <p14:cNvContentPartPr/>
                <p14:nvPr/>
              </p14:nvContentPartPr>
              <p14:xfrm>
                <a:off x="3309120" y="827787"/>
                <a:ext cx="594360" cy="675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9498B9-CC87-5D4A-816B-0203D304A6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94000" y="812667"/>
                  <a:ext cx="62496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9962C7E-55DA-BB4D-8B6E-4DA91A4194EA}"/>
                    </a:ext>
                  </a:extLst>
                </p14:cNvPr>
                <p14:cNvContentPartPr/>
                <p14:nvPr/>
              </p14:nvContentPartPr>
              <p14:xfrm>
                <a:off x="3879720" y="608187"/>
                <a:ext cx="1246680" cy="970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9962C7E-55DA-BB4D-8B6E-4DA91A4194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64600" y="593067"/>
                  <a:ext cx="1277280" cy="10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F0E018-F28F-804E-85AD-274AE82DE234}"/>
                    </a:ext>
                  </a:extLst>
                </p14:cNvPr>
                <p14:cNvContentPartPr/>
                <p14:nvPr/>
              </p14:nvContentPartPr>
              <p14:xfrm>
                <a:off x="4716720" y="1113267"/>
                <a:ext cx="480960" cy="41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F0E018-F28F-804E-85AD-274AE82DE2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1600" y="1097787"/>
                  <a:ext cx="5115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0DD5BC-D50E-534D-A05B-8C8A567CC55F}"/>
                    </a:ext>
                  </a:extLst>
                </p14:cNvPr>
                <p14:cNvContentPartPr/>
                <p14:nvPr/>
              </p14:nvContentPartPr>
              <p14:xfrm>
                <a:off x="5412600" y="949107"/>
                <a:ext cx="776160" cy="617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0DD5BC-D50E-534D-A05B-8C8A567CC5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7480" y="933987"/>
                  <a:ext cx="80676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75D185-9814-1D45-B1D7-3FB3D38090CA}"/>
                    </a:ext>
                  </a:extLst>
                </p14:cNvPr>
                <p14:cNvContentPartPr/>
                <p14:nvPr/>
              </p14:nvContentPartPr>
              <p14:xfrm>
                <a:off x="6879960" y="1034787"/>
                <a:ext cx="168480" cy="452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75D185-9814-1D45-B1D7-3FB3D38090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64840" y="1019307"/>
                  <a:ext cx="1990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82BF67-0691-804C-8D6C-E701EA30AA3B}"/>
                    </a:ext>
                  </a:extLst>
                </p14:cNvPr>
                <p14:cNvContentPartPr/>
                <p14:nvPr/>
              </p14:nvContentPartPr>
              <p14:xfrm>
                <a:off x="6573240" y="849027"/>
                <a:ext cx="1559160" cy="762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82BF67-0691-804C-8D6C-E701EA30AA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58120" y="833907"/>
                  <a:ext cx="158976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1F7858-F149-CB4E-BA05-E3A65AC2B1C4}"/>
                    </a:ext>
                  </a:extLst>
                </p14:cNvPr>
                <p14:cNvContentPartPr/>
                <p14:nvPr/>
              </p14:nvContentPartPr>
              <p14:xfrm>
                <a:off x="8568000" y="702507"/>
                <a:ext cx="337680" cy="824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1F7858-F149-CB4E-BA05-E3A65AC2B1C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52880" y="687027"/>
                  <a:ext cx="36828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331AF6-70DD-1444-8EEC-D56947585B0A}"/>
                    </a:ext>
                  </a:extLst>
                </p14:cNvPr>
                <p14:cNvContentPartPr/>
                <p14:nvPr/>
              </p14:nvContentPartPr>
              <p14:xfrm>
                <a:off x="8993160" y="934707"/>
                <a:ext cx="900000" cy="7650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331AF6-70DD-1444-8EEC-D56947585B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78040" y="919587"/>
                  <a:ext cx="930600" cy="79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8C3BED-CD9C-2142-9A51-F213DC4138B2}"/>
                    </a:ext>
                  </a:extLst>
                </p14:cNvPr>
                <p14:cNvContentPartPr/>
                <p14:nvPr/>
              </p14:nvContentPartPr>
              <p14:xfrm>
                <a:off x="9824760" y="1212987"/>
                <a:ext cx="343800" cy="453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8C3BED-CD9C-2142-9A51-F213DC4138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09640" y="1197507"/>
                  <a:ext cx="3740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200DBB-AD73-0B47-8FEE-E2F7F1DFF0AF}"/>
                    </a:ext>
                  </a:extLst>
                </p14:cNvPr>
                <p14:cNvContentPartPr/>
                <p14:nvPr/>
              </p14:nvContentPartPr>
              <p14:xfrm>
                <a:off x="6203880" y="2236827"/>
                <a:ext cx="57600" cy="507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200DBB-AD73-0B47-8FEE-E2F7F1DFF0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88760" y="2221347"/>
                  <a:ext cx="8784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4776B6-387F-EF4A-81EF-0551439B2A8B}"/>
                    </a:ext>
                  </a:extLst>
                </p14:cNvPr>
                <p14:cNvContentPartPr/>
                <p14:nvPr/>
              </p14:nvContentPartPr>
              <p14:xfrm>
                <a:off x="5916960" y="2169867"/>
                <a:ext cx="844560" cy="682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4776B6-387F-EF4A-81EF-0551439B2A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01840" y="2154387"/>
                  <a:ext cx="87516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93CB5DB-C732-0C4C-9B22-706F4EB18429}"/>
                    </a:ext>
                  </a:extLst>
                </p14:cNvPr>
                <p14:cNvContentPartPr/>
                <p14:nvPr/>
              </p14:nvContentPartPr>
              <p14:xfrm>
                <a:off x="6864120" y="2429427"/>
                <a:ext cx="503640" cy="3524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93CB5DB-C732-0C4C-9B22-706F4EB184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9000" y="2413947"/>
                  <a:ext cx="5342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75698E-20E7-4F4B-894E-ECD20801890E}"/>
                    </a:ext>
                  </a:extLst>
                </p14:cNvPr>
                <p14:cNvContentPartPr/>
                <p14:nvPr/>
              </p14:nvContentPartPr>
              <p14:xfrm>
                <a:off x="7927560" y="2152587"/>
                <a:ext cx="320040" cy="601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75698E-20E7-4F4B-894E-ECD2080189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12440" y="2137107"/>
                  <a:ext cx="35064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DE2741F-B5F6-8649-B916-DC63E111182A}"/>
                    </a:ext>
                  </a:extLst>
                </p14:cNvPr>
                <p14:cNvContentPartPr/>
                <p14:nvPr/>
              </p14:nvContentPartPr>
              <p14:xfrm>
                <a:off x="8364240" y="2162667"/>
                <a:ext cx="95760" cy="636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DE2741F-B5F6-8649-B916-DC63E111182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49120" y="2147187"/>
                  <a:ext cx="12636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04CD978-934B-C64E-AD19-2DD39B215D2E}"/>
                    </a:ext>
                  </a:extLst>
                </p14:cNvPr>
                <p14:cNvContentPartPr/>
                <p14:nvPr/>
              </p14:nvContentPartPr>
              <p14:xfrm>
                <a:off x="8227440" y="2424387"/>
                <a:ext cx="635040" cy="317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04CD978-934B-C64E-AD19-2DD39B215D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12320" y="2409267"/>
                  <a:ext cx="6652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AD2FFA-E795-CB46-BBDB-77CF34D193D0}"/>
                    </a:ext>
                  </a:extLst>
                </p14:cNvPr>
                <p14:cNvContentPartPr/>
                <p14:nvPr/>
              </p14:nvContentPartPr>
              <p14:xfrm>
                <a:off x="9080280" y="2060067"/>
                <a:ext cx="75960" cy="654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AD2FFA-E795-CB46-BBDB-77CF34D193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64800" y="2044587"/>
                  <a:ext cx="10656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DF2EF8-3919-E445-A79E-E8D5DBC5D513}"/>
                    </a:ext>
                  </a:extLst>
                </p14:cNvPr>
                <p14:cNvContentPartPr/>
                <p14:nvPr/>
              </p14:nvContentPartPr>
              <p14:xfrm>
                <a:off x="9131760" y="2342307"/>
                <a:ext cx="212760" cy="301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DF2EF8-3919-E445-A79E-E8D5DBC5D5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116640" y="2327187"/>
                  <a:ext cx="2430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FA695D6-24B7-5248-8C1F-84C34EF9C66C}"/>
                    </a:ext>
                  </a:extLst>
                </p14:cNvPr>
                <p14:cNvContentPartPr/>
                <p14:nvPr/>
              </p14:nvContentPartPr>
              <p14:xfrm>
                <a:off x="9325800" y="2103987"/>
                <a:ext cx="896040" cy="576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FA695D6-24B7-5248-8C1F-84C34EF9C6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10680" y="2088867"/>
                  <a:ext cx="92664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E7C2133-42AC-8A4A-88AB-248DB8540324}"/>
                    </a:ext>
                  </a:extLst>
                </p14:cNvPr>
                <p14:cNvContentPartPr/>
                <p14:nvPr/>
              </p14:nvContentPartPr>
              <p14:xfrm>
                <a:off x="10240200" y="1847307"/>
                <a:ext cx="781560" cy="897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E7C2133-42AC-8A4A-88AB-248DB85403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24720" y="1831827"/>
                  <a:ext cx="81216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1E387B-7636-754B-9C34-14F9B9E385A8}"/>
                    </a:ext>
                  </a:extLst>
                </p14:cNvPr>
                <p14:cNvContentPartPr/>
                <p14:nvPr/>
              </p14:nvContentPartPr>
              <p14:xfrm>
                <a:off x="5927400" y="2815707"/>
                <a:ext cx="2503080" cy="11340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1E387B-7636-754B-9C34-14F9B9E385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11920" y="2800587"/>
                  <a:ext cx="2533680" cy="11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E2319A-657D-5C4E-AA9E-B508A227792A}"/>
                    </a:ext>
                  </a:extLst>
                </p14:cNvPr>
                <p14:cNvContentPartPr/>
                <p14:nvPr/>
              </p14:nvContentPartPr>
              <p14:xfrm>
                <a:off x="3212640" y="3628587"/>
                <a:ext cx="648720" cy="594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E2319A-657D-5C4E-AA9E-B508A227792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97520" y="3613107"/>
                  <a:ext cx="67932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747AE7A-4063-6A45-B476-8BA5A2DA1734}"/>
                    </a:ext>
                  </a:extLst>
                </p14:cNvPr>
                <p14:cNvContentPartPr/>
                <p14:nvPr/>
              </p14:nvContentPartPr>
              <p14:xfrm>
                <a:off x="3990240" y="3189027"/>
                <a:ext cx="979200" cy="797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747AE7A-4063-6A45-B476-8BA5A2DA173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74760" y="3173907"/>
                  <a:ext cx="100980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8F4848-F1F4-934C-AD66-E3F6ADC5D648}"/>
                    </a:ext>
                  </a:extLst>
                </p14:cNvPr>
                <p14:cNvContentPartPr/>
                <p14:nvPr/>
              </p14:nvContentPartPr>
              <p14:xfrm>
                <a:off x="4906440" y="3490707"/>
                <a:ext cx="60120" cy="154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8F4848-F1F4-934C-AD66-E3F6ADC5D6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90960" y="3475227"/>
                  <a:ext cx="90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21AAEC-1C06-C74B-9E40-73EEAA1A977A}"/>
                    </a:ext>
                  </a:extLst>
                </p14:cNvPr>
                <p14:cNvContentPartPr/>
                <p14:nvPr/>
              </p14:nvContentPartPr>
              <p14:xfrm>
                <a:off x="5241600" y="3220347"/>
                <a:ext cx="422280" cy="799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21AAEC-1C06-C74B-9E40-73EEAA1A97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26480" y="3205227"/>
                  <a:ext cx="452880" cy="82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55A2E9-E31D-EF4D-BABE-54D8BF3FC8E1}"/>
                    </a:ext>
                  </a:extLst>
                </p14:cNvPr>
                <p14:cNvContentPartPr/>
                <p14:nvPr/>
              </p14:nvContentPartPr>
              <p14:xfrm>
                <a:off x="5733360" y="3041787"/>
                <a:ext cx="1061280" cy="855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55A2E9-E31D-EF4D-BABE-54D8BF3FC8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18240" y="3026667"/>
                  <a:ext cx="1091880" cy="8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DC8A9C-765D-DB48-9334-0052A4848AED}"/>
                    </a:ext>
                  </a:extLst>
                </p14:cNvPr>
                <p14:cNvContentPartPr/>
                <p14:nvPr/>
              </p14:nvContentPartPr>
              <p14:xfrm>
                <a:off x="6289560" y="3254907"/>
                <a:ext cx="455400" cy="34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DC8A9C-765D-DB48-9334-0052A4848AE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74440" y="3239787"/>
                  <a:ext cx="485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F58BA2-0CB6-7D42-8115-09F1EDF490D5}"/>
                    </a:ext>
                  </a:extLst>
                </p14:cNvPr>
                <p14:cNvContentPartPr/>
                <p14:nvPr/>
              </p14:nvContentPartPr>
              <p14:xfrm>
                <a:off x="2188800" y="4256067"/>
                <a:ext cx="4578120" cy="388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F58BA2-0CB6-7D42-8115-09F1EDF490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73680" y="4240587"/>
                  <a:ext cx="46083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2D34E50-CE8C-0E4D-B374-3BA09DCEA289}"/>
                    </a:ext>
                  </a:extLst>
                </p14:cNvPr>
                <p14:cNvContentPartPr/>
                <p14:nvPr/>
              </p14:nvContentPartPr>
              <p14:xfrm>
                <a:off x="2326680" y="4368747"/>
                <a:ext cx="4092840" cy="344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2D34E50-CE8C-0E4D-B374-3BA09DCEA2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11560" y="4353267"/>
                  <a:ext cx="41234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2D659E-21C0-8C48-933C-D9C37753BE13}"/>
                    </a:ext>
                  </a:extLst>
                </p14:cNvPr>
                <p14:cNvContentPartPr/>
                <p14:nvPr/>
              </p14:nvContentPartPr>
              <p14:xfrm>
                <a:off x="2130120" y="3304947"/>
                <a:ext cx="574920" cy="468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2D659E-21C0-8C48-933C-D9C37753BE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14640" y="3289467"/>
                  <a:ext cx="6055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9D03F27-08A6-C646-838A-C97CD13A7343}"/>
                    </a:ext>
                  </a:extLst>
                </p14:cNvPr>
                <p14:cNvContentPartPr/>
                <p14:nvPr/>
              </p14:nvContentPartPr>
              <p14:xfrm>
                <a:off x="2261160" y="3574227"/>
                <a:ext cx="470880" cy="411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9D03F27-08A6-C646-838A-C97CD13A734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46040" y="3559107"/>
                  <a:ext cx="501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339A5EA-0920-5649-9D1C-08B82957F882}"/>
                    </a:ext>
                  </a:extLst>
                </p14:cNvPr>
                <p14:cNvContentPartPr/>
                <p14:nvPr/>
              </p14:nvContentPartPr>
              <p14:xfrm>
                <a:off x="2479320" y="3217467"/>
                <a:ext cx="571680" cy="649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339A5EA-0920-5649-9D1C-08B82957F88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64200" y="3202347"/>
                  <a:ext cx="60228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AE76E23-3C53-9F43-87B6-D99E03D39B31}"/>
                    </a:ext>
                  </a:extLst>
                </p14:cNvPr>
                <p14:cNvContentPartPr/>
                <p14:nvPr/>
              </p14:nvContentPartPr>
              <p14:xfrm>
                <a:off x="195120" y="2178507"/>
                <a:ext cx="523800" cy="383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AE76E23-3C53-9F43-87B6-D99E03D39B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9640" y="2163027"/>
                  <a:ext cx="5540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5742E1C-B6EB-D54C-8309-9E8925989021}"/>
                    </a:ext>
                  </a:extLst>
                </p14:cNvPr>
                <p14:cNvContentPartPr/>
                <p14:nvPr/>
              </p14:nvContentPartPr>
              <p14:xfrm>
                <a:off x="404640" y="2323587"/>
                <a:ext cx="485280" cy="282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5742E1C-B6EB-D54C-8309-9E89259890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9160" y="2308467"/>
                  <a:ext cx="5158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494AD1-AE24-4846-85A4-FA2AEE9FCFA0}"/>
                    </a:ext>
                  </a:extLst>
                </p14:cNvPr>
                <p14:cNvContentPartPr/>
                <p14:nvPr/>
              </p14:nvContentPartPr>
              <p14:xfrm>
                <a:off x="594360" y="2079507"/>
                <a:ext cx="415440" cy="806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494AD1-AE24-4846-85A4-FA2AEE9FCFA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8880" y="2064387"/>
                  <a:ext cx="445680" cy="83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2836F65-2DA4-3448-B10E-0D37BB85EB40}"/>
                    </a:ext>
                  </a:extLst>
                </p14:cNvPr>
                <p14:cNvContentPartPr/>
                <p14:nvPr/>
              </p14:nvContentPartPr>
              <p14:xfrm>
                <a:off x="1004760" y="-641013"/>
                <a:ext cx="11130480" cy="5213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2836F65-2DA4-3448-B10E-0D37BB85EB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9640" y="-656133"/>
                  <a:ext cx="11160720" cy="52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C5114B-B751-B44A-947F-F9F548587986}"/>
                    </a:ext>
                  </a:extLst>
                </p14:cNvPr>
                <p14:cNvContentPartPr/>
                <p14:nvPr/>
              </p14:nvContentPartPr>
              <p14:xfrm>
                <a:off x="957960" y="2497827"/>
                <a:ext cx="669960" cy="235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C5114B-B751-B44A-947F-F9F54858798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42480" y="2482347"/>
                  <a:ext cx="700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A66D932-B6CB-E347-8AF5-83890C584B73}"/>
                    </a:ext>
                  </a:extLst>
                </p14:cNvPr>
                <p14:cNvContentPartPr/>
                <p14:nvPr/>
              </p14:nvContentPartPr>
              <p14:xfrm>
                <a:off x="1057680" y="2692947"/>
                <a:ext cx="749160" cy="258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A66D932-B6CB-E347-8AF5-83890C584B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2560" y="2677827"/>
                  <a:ext cx="779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13AEEC-4AAD-FB41-9B22-1DFB99B679B2}"/>
                    </a:ext>
                  </a:extLst>
                </p14:cNvPr>
                <p14:cNvContentPartPr/>
                <p14:nvPr/>
              </p14:nvContentPartPr>
              <p14:xfrm>
                <a:off x="1347120" y="2381907"/>
                <a:ext cx="506520" cy="759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13AEEC-4AAD-FB41-9B22-1DFB99B679B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32000" y="2366787"/>
                  <a:ext cx="53712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FDA53C-9D43-C44B-BD54-4A32B4613901}"/>
                    </a:ext>
                  </a:extLst>
                </p14:cNvPr>
                <p14:cNvContentPartPr/>
                <p14:nvPr/>
              </p14:nvContentPartPr>
              <p14:xfrm>
                <a:off x="3018240" y="2517627"/>
                <a:ext cx="545040" cy="117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FDA53C-9D43-C44B-BD54-4A32B461390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03120" y="2502507"/>
                  <a:ext cx="575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9384CB8-CCBC-024C-BE01-210F53275F82}"/>
                    </a:ext>
                  </a:extLst>
                </p14:cNvPr>
                <p14:cNvContentPartPr/>
                <p14:nvPr/>
              </p14:nvContentPartPr>
              <p14:xfrm>
                <a:off x="3102480" y="2684667"/>
                <a:ext cx="653400" cy="115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9384CB8-CCBC-024C-BE01-210F53275F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87360" y="2669187"/>
                  <a:ext cx="684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DEC5B90-9959-2142-8A6B-D3E0BFFFE653}"/>
                    </a:ext>
                  </a:extLst>
                </p14:cNvPr>
                <p14:cNvContentPartPr/>
                <p14:nvPr/>
              </p14:nvContentPartPr>
              <p14:xfrm>
                <a:off x="3426120" y="2409267"/>
                <a:ext cx="543600" cy="532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DEC5B90-9959-2142-8A6B-D3E0BFFFE6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11000" y="2393787"/>
                  <a:ext cx="5742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F55549-F8CB-C043-85F4-1479383A9263}"/>
                    </a:ext>
                  </a:extLst>
                </p14:cNvPr>
                <p14:cNvContentPartPr/>
                <p14:nvPr/>
              </p14:nvContentPartPr>
              <p14:xfrm>
                <a:off x="2259720" y="1912827"/>
                <a:ext cx="2050920" cy="1195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F55549-F8CB-C043-85F4-1479383A92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244600" y="1897707"/>
                  <a:ext cx="2081520" cy="12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E2B81C-0D01-A64F-B908-65DC00975C70}"/>
                    </a:ext>
                  </a:extLst>
                </p14:cNvPr>
                <p14:cNvContentPartPr/>
                <p14:nvPr/>
              </p14:nvContentPartPr>
              <p14:xfrm>
                <a:off x="1486800" y="1824627"/>
                <a:ext cx="2719080" cy="127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E2B81C-0D01-A64F-B908-65DC00975C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471680" y="1809507"/>
                  <a:ext cx="2749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0C40B70-FFCB-5A4B-9F61-845FB96B8335}"/>
                    </a:ext>
                  </a:extLst>
                </p14:cNvPr>
                <p14:cNvContentPartPr/>
                <p14:nvPr/>
              </p14:nvContentPartPr>
              <p14:xfrm>
                <a:off x="1744920" y="1909587"/>
                <a:ext cx="1788480" cy="190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0C40B70-FFCB-5A4B-9F61-845FB96B833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29800" y="1894107"/>
                  <a:ext cx="1819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08AD32E-7704-6148-82F7-AA7C178F0FE9}"/>
                    </a:ext>
                  </a:extLst>
                </p14:cNvPr>
                <p14:cNvContentPartPr/>
                <p14:nvPr/>
              </p14:nvContentPartPr>
              <p14:xfrm>
                <a:off x="1757880" y="1652187"/>
                <a:ext cx="3377880" cy="137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08AD32E-7704-6148-82F7-AA7C178F0F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42760" y="1637067"/>
                  <a:ext cx="34084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6BD1DD-094E-DA40-96A7-A05371AE543E}"/>
                    </a:ext>
                  </a:extLst>
                </p14:cNvPr>
                <p14:cNvContentPartPr/>
                <p14:nvPr/>
              </p14:nvContentPartPr>
              <p14:xfrm>
                <a:off x="3705840" y="1890147"/>
                <a:ext cx="1564560" cy="41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6BD1DD-094E-DA40-96A7-A05371AE543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90360" y="1875027"/>
                  <a:ext cx="1595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A0C3092-395B-2F4C-9C21-6D78B5F6C594}"/>
                    </a:ext>
                  </a:extLst>
                </p14:cNvPr>
                <p14:cNvContentPartPr/>
                <p14:nvPr/>
              </p14:nvContentPartPr>
              <p14:xfrm>
                <a:off x="4186080" y="256107"/>
                <a:ext cx="1410480" cy="542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A0C3092-395B-2F4C-9C21-6D78B5F6C59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70960" y="240627"/>
                  <a:ext cx="144108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AD020F-7E2D-6048-8B23-79886EC994CD}"/>
                    </a:ext>
                  </a:extLst>
                </p14:cNvPr>
                <p14:cNvContentPartPr/>
                <p14:nvPr/>
              </p14:nvContentPartPr>
              <p14:xfrm>
                <a:off x="193680" y="2015787"/>
                <a:ext cx="3043440" cy="341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AD020F-7E2D-6048-8B23-79886EC994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8200" y="2000667"/>
                  <a:ext cx="3073680" cy="37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31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E2E9ED8-4276-5B47-8004-6F90AF94EBDA}"/>
              </a:ext>
            </a:extLst>
          </p:cNvPr>
          <p:cNvGrpSpPr/>
          <p:nvPr/>
        </p:nvGrpSpPr>
        <p:grpSpPr>
          <a:xfrm>
            <a:off x="2510640" y="351507"/>
            <a:ext cx="3558600" cy="1095840"/>
            <a:chOff x="2510640" y="351507"/>
            <a:chExt cx="3558600" cy="10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8ACABC1-25A0-7843-B09C-925381A46640}"/>
                    </a:ext>
                  </a:extLst>
                </p14:cNvPr>
                <p14:cNvContentPartPr/>
                <p14:nvPr/>
              </p14:nvContentPartPr>
              <p14:xfrm>
                <a:off x="2510640" y="532587"/>
                <a:ext cx="1021320" cy="591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8ACABC1-25A0-7843-B09C-925381A4664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5520" y="517467"/>
                  <a:ext cx="105192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83A569B-1B9F-AC4F-9918-1BF7600915E2}"/>
                    </a:ext>
                  </a:extLst>
                </p14:cNvPr>
                <p14:cNvContentPartPr/>
                <p14:nvPr/>
              </p14:nvContentPartPr>
              <p14:xfrm>
                <a:off x="3846960" y="351507"/>
                <a:ext cx="679320" cy="10958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83A569B-1B9F-AC4F-9918-1BF7600915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31480" y="336387"/>
                  <a:ext cx="709560" cy="11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287E20B-917B-E843-9D05-B5E367F1D423}"/>
                    </a:ext>
                  </a:extLst>
                </p14:cNvPr>
                <p14:cNvContentPartPr/>
                <p14:nvPr/>
              </p14:nvContentPartPr>
              <p14:xfrm>
                <a:off x="4455720" y="450507"/>
                <a:ext cx="497880" cy="962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287E20B-917B-E843-9D05-B5E367F1D4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40600" y="435387"/>
                  <a:ext cx="52848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568088-FD1C-074D-BD39-7724D033E823}"/>
                    </a:ext>
                  </a:extLst>
                </p14:cNvPr>
                <p14:cNvContentPartPr/>
                <p14:nvPr/>
              </p14:nvContentPartPr>
              <p14:xfrm>
                <a:off x="4733640" y="795027"/>
                <a:ext cx="417960" cy="198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568088-FD1C-074D-BD39-7724D033E8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18520" y="779907"/>
                  <a:ext cx="448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16FE445-BE7D-1546-8864-E24D85303555}"/>
                    </a:ext>
                  </a:extLst>
                </p14:cNvPr>
                <p14:cNvContentPartPr/>
                <p14:nvPr/>
              </p14:nvContentPartPr>
              <p14:xfrm>
                <a:off x="5270040" y="732747"/>
                <a:ext cx="349560" cy="370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16FE445-BE7D-1546-8864-E24D8530355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54920" y="717627"/>
                  <a:ext cx="3801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E76AA0-E961-5240-92C3-FA85774FF367}"/>
                    </a:ext>
                  </a:extLst>
                </p14:cNvPr>
                <p14:cNvContentPartPr/>
                <p14:nvPr/>
              </p14:nvContentPartPr>
              <p14:xfrm>
                <a:off x="5730480" y="795027"/>
                <a:ext cx="338760" cy="552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E76AA0-E961-5240-92C3-FA85774FF36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15360" y="779907"/>
                  <a:ext cx="369000" cy="58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35343A-DF95-EE4C-AD84-E5C3FDE122A7}"/>
              </a:ext>
            </a:extLst>
          </p:cNvPr>
          <p:cNvGrpSpPr/>
          <p:nvPr/>
        </p:nvGrpSpPr>
        <p:grpSpPr>
          <a:xfrm>
            <a:off x="6942600" y="665427"/>
            <a:ext cx="3939120" cy="880200"/>
            <a:chOff x="6942600" y="665427"/>
            <a:chExt cx="3939120" cy="88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75BC0D8-612D-8C4E-9CAD-1277B548DC32}"/>
                    </a:ext>
                  </a:extLst>
                </p14:cNvPr>
                <p14:cNvContentPartPr/>
                <p14:nvPr/>
              </p14:nvContentPartPr>
              <p14:xfrm>
                <a:off x="6942600" y="772347"/>
                <a:ext cx="632160" cy="709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75BC0D8-612D-8C4E-9CAD-1277B548DC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27480" y="756867"/>
                  <a:ext cx="66240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6865361-DC6C-0640-B4BA-719D506C218E}"/>
                    </a:ext>
                  </a:extLst>
                </p14:cNvPr>
                <p14:cNvContentPartPr/>
                <p14:nvPr/>
              </p14:nvContentPartPr>
              <p14:xfrm>
                <a:off x="7499880" y="745347"/>
                <a:ext cx="802080" cy="431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6865361-DC6C-0640-B4BA-719D506C21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84760" y="729867"/>
                  <a:ext cx="83232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C3A45F-743A-ED40-9765-2DF813F80AD9}"/>
                    </a:ext>
                  </a:extLst>
                </p14:cNvPr>
                <p14:cNvContentPartPr/>
                <p14:nvPr/>
              </p14:nvContentPartPr>
              <p14:xfrm>
                <a:off x="8397000" y="853707"/>
                <a:ext cx="342720" cy="237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C3A45F-743A-ED40-9765-2DF813F80A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81880" y="838227"/>
                  <a:ext cx="372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F9C066-1E99-0244-9B65-638AE081C783}"/>
                    </a:ext>
                  </a:extLst>
                </p14:cNvPr>
                <p14:cNvContentPartPr/>
                <p14:nvPr/>
              </p14:nvContentPartPr>
              <p14:xfrm>
                <a:off x="9122760" y="665427"/>
                <a:ext cx="64440" cy="466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F9C066-1E99-0244-9B65-638AE081C7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07640" y="650307"/>
                  <a:ext cx="950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7E29D7-2C83-EB47-8825-33A959F574D0}"/>
                    </a:ext>
                  </a:extLst>
                </p14:cNvPr>
                <p14:cNvContentPartPr/>
                <p14:nvPr/>
              </p14:nvContentPartPr>
              <p14:xfrm>
                <a:off x="9041760" y="837867"/>
                <a:ext cx="335520" cy="141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7E29D7-2C83-EB47-8825-33A959F574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26280" y="822747"/>
                  <a:ext cx="366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5F3ADE-17F5-204C-9B1C-661D014565CD}"/>
                    </a:ext>
                  </a:extLst>
                </p14:cNvPr>
                <p14:cNvContentPartPr/>
                <p14:nvPr/>
              </p14:nvContentPartPr>
              <p14:xfrm>
                <a:off x="9227160" y="873507"/>
                <a:ext cx="681840" cy="409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5F3ADE-17F5-204C-9B1C-661D014565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11680" y="858387"/>
                  <a:ext cx="7124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DFD375-F1B3-044E-A61A-891290D0AC7E}"/>
                    </a:ext>
                  </a:extLst>
                </p14:cNvPr>
                <p14:cNvContentPartPr/>
                <p14:nvPr/>
              </p14:nvContentPartPr>
              <p14:xfrm>
                <a:off x="7651440" y="770907"/>
                <a:ext cx="3230280" cy="774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DFD375-F1B3-044E-A61A-891290D0AC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35960" y="755787"/>
                  <a:ext cx="3260520" cy="80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BB00D-1C58-A147-A140-C0452998FE01}"/>
              </a:ext>
            </a:extLst>
          </p:cNvPr>
          <p:cNvGrpSpPr/>
          <p:nvPr/>
        </p:nvGrpSpPr>
        <p:grpSpPr>
          <a:xfrm>
            <a:off x="1897560" y="1770627"/>
            <a:ext cx="4497840" cy="774720"/>
            <a:chOff x="1897560" y="1770627"/>
            <a:chExt cx="4497840" cy="77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F0E3EE-BFDE-0141-8D4C-3B7D31327A66}"/>
                    </a:ext>
                  </a:extLst>
                </p14:cNvPr>
                <p14:cNvContentPartPr/>
                <p14:nvPr/>
              </p14:nvContentPartPr>
              <p14:xfrm>
                <a:off x="1897560" y="1770627"/>
                <a:ext cx="2512800" cy="774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F0E3EE-BFDE-0141-8D4C-3B7D31327A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82440" y="1755147"/>
                  <a:ext cx="254340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1F408A-A7FD-9B4D-BCE5-58A141B09DB1}"/>
                    </a:ext>
                  </a:extLst>
                </p14:cNvPr>
                <p14:cNvContentPartPr/>
                <p14:nvPr/>
              </p14:nvContentPartPr>
              <p14:xfrm>
                <a:off x="4561200" y="2020107"/>
                <a:ext cx="1225080" cy="446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1F408A-A7FD-9B4D-BCE5-58A141B09D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46080" y="2004627"/>
                  <a:ext cx="12556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787FBDB-09B3-CA4B-A41E-36CAB6C65470}"/>
                    </a:ext>
                  </a:extLst>
                </p14:cNvPr>
                <p14:cNvContentPartPr/>
                <p14:nvPr/>
              </p14:nvContentPartPr>
              <p14:xfrm>
                <a:off x="5786280" y="1919307"/>
                <a:ext cx="371160" cy="498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787FBDB-09B3-CA4B-A41E-36CAB6C654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70800" y="1904187"/>
                  <a:ext cx="40176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B48E8D9-D7A7-0348-976A-7FF5E2B7B8FC}"/>
                    </a:ext>
                  </a:extLst>
                </p14:cNvPr>
                <p14:cNvContentPartPr/>
                <p14:nvPr/>
              </p14:nvContentPartPr>
              <p14:xfrm>
                <a:off x="6219720" y="2069787"/>
                <a:ext cx="175680" cy="359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B48E8D9-D7A7-0348-976A-7FF5E2B7B8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04240" y="2054667"/>
                  <a:ext cx="20628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769AFD-B013-004B-AA7C-CC7AEAEC0213}"/>
              </a:ext>
            </a:extLst>
          </p:cNvPr>
          <p:cNvGrpSpPr/>
          <p:nvPr/>
        </p:nvGrpSpPr>
        <p:grpSpPr>
          <a:xfrm>
            <a:off x="7054920" y="1680627"/>
            <a:ext cx="1594800" cy="797760"/>
            <a:chOff x="7054920" y="1680627"/>
            <a:chExt cx="1594800" cy="79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7F35BE4-2901-7B4B-AC8D-66CAF2F78D2C}"/>
                    </a:ext>
                  </a:extLst>
                </p14:cNvPr>
                <p14:cNvContentPartPr/>
                <p14:nvPr/>
              </p14:nvContentPartPr>
              <p14:xfrm>
                <a:off x="7054920" y="2035587"/>
                <a:ext cx="657720" cy="415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7F35BE4-2901-7B4B-AC8D-66CAF2F78D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39800" y="2020467"/>
                  <a:ext cx="6883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87924DA-ACDB-9840-AA2D-053969147FF1}"/>
                    </a:ext>
                  </a:extLst>
                </p14:cNvPr>
                <p14:cNvContentPartPr/>
                <p14:nvPr/>
              </p14:nvContentPartPr>
              <p14:xfrm>
                <a:off x="7975080" y="1680627"/>
                <a:ext cx="674640" cy="797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87924DA-ACDB-9840-AA2D-053969147FF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59600" y="1665507"/>
                  <a:ext cx="70524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EC2D30-D177-0B4D-9B3A-328CBDEDFD11}"/>
                    </a:ext>
                  </a:extLst>
                </p14:cNvPr>
                <p14:cNvContentPartPr/>
                <p14:nvPr/>
              </p14:nvContentPartPr>
              <p14:xfrm>
                <a:off x="8151840" y="1813107"/>
                <a:ext cx="73080" cy="14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EC2D30-D177-0B4D-9B3A-328CBDEDFD1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36720" y="1797987"/>
                  <a:ext cx="1036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0CECA5-A42B-A14A-A2AF-99F35CC177F6}"/>
              </a:ext>
            </a:extLst>
          </p:cNvPr>
          <p:cNvGrpSpPr/>
          <p:nvPr/>
        </p:nvGrpSpPr>
        <p:grpSpPr>
          <a:xfrm>
            <a:off x="9479160" y="1842987"/>
            <a:ext cx="1667520" cy="669240"/>
            <a:chOff x="9479160" y="1842987"/>
            <a:chExt cx="1667520" cy="66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79C45E-7D1C-B34A-86EF-9BC07DE21A61}"/>
                    </a:ext>
                  </a:extLst>
                </p14:cNvPr>
                <p14:cNvContentPartPr/>
                <p14:nvPr/>
              </p14:nvContentPartPr>
              <p14:xfrm>
                <a:off x="9763200" y="1987347"/>
                <a:ext cx="100080" cy="516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79C45E-7D1C-B34A-86EF-9BC07DE21A6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8080" y="1971867"/>
                  <a:ext cx="13068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030A36C-4D4B-054D-8A8C-B3BEEC663810}"/>
                    </a:ext>
                  </a:extLst>
                </p14:cNvPr>
                <p14:cNvContentPartPr/>
                <p14:nvPr/>
              </p14:nvContentPartPr>
              <p14:xfrm>
                <a:off x="9479160" y="1910307"/>
                <a:ext cx="610200" cy="601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030A36C-4D4B-054D-8A8C-B3BEEC66381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464040" y="1894827"/>
                  <a:ext cx="64080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D5C2A7-D531-0844-B382-A166EAA63805}"/>
                    </a:ext>
                  </a:extLst>
                </p14:cNvPr>
                <p14:cNvContentPartPr/>
                <p14:nvPr/>
              </p14:nvContentPartPr>
              <p14:xfrm>
                <a:off x="10116720" y="2298027"/>
                <a:ext cx="9000" cy="63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D5C2A7-D531-0844-B382-A166EAA638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101600" y="2282907"/>
                  <a:ext cx="39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59F3AA2-FD18-FA41-A8A2-06D1F6685BCF}"/>
                    </a:ext>
                  </a:extLst>
                </p14:cNvPr>
                <p14:cNvContentPartPr/>
                <p14:nvPr/>
              </p14:nvContentPartPr>
              <p14:xfrm>
                <a:off x="10705680" y="1992747"/>
                <a:ext cx="27720" cy="502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59F3AA2-FD18-FA41-A8A2-06D1F6685BC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90200" y="1977627"/>
                  <a:ext cx="5832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E4ED29-13C5-F142-BCF1-969EE470FCD2}"/>
                    </a:ext>
                  </a:extLst>
                </p14:cNvPr>
                <p14:cNvContentPartPr/>
                <p14:nvPr/>
              </p14:nvContentPartPr>
              <p14:xfrm>
                <a:off x="10386360" y="1842987"/>
                <a:ext cx="760320" cy="80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E4ED29-13C5-F142-BCF1-969EE470FC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371240" y="1827867"/>
                  <a:ext cx="79092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B5F7498-0E5C-E847-88E2-E38F6476B8CE}"/>
              </a:ext>
            </a:extLst>
          </p:cNvPr>
          <p:cNvGrpSpPr/>
          <p:nvPr/>
        </p:nvGrpSpPr>
        <p:grpSpPr>
          <a:xfrm>
            <a:off x="2131920" y="3003987"/>
            <a:ext cx="8969400" cy="3024720"/>
            <a:chOff x="2131920" y="3003987"/>
            <a:chExt cx="8969400" cy="30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46E05A-39A1-2942-A06E-64009DF433BE}"/>
                    </a:ext>
                  </a:extLst>
                </p14:cNvPr>
                <p14:cNvContentPartPr/>
                <p14:nvPr/>
              </p14:nvContentPartPr>
              <p14:xfrm>
                <a:off x="2306880" y="3154827"/>
                <a:ext cx="8290800" cy="146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46E05A-39A1-2942-A06E-64009DF433B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91400" y="3139707"/>
                  <a:ext cx="8321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3A9990F-CDB3-F345-83E4-628328C25DAB}"/>
                    </a:ext>
                  </a:extLst>
                </p14:cNvPr>
                <p14:cNvContentPartPr/>
                <p14:nvPr/>
              </p14:nvContentPartPr>
              <p14:xfrm>
                <a:off x="2270160" y="3920907"/>
                <a:ext cx="1599840" cy="550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3A9990F-CDB3-F345-83E4-628328C25D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54680" y="3905427"/>
                  <a:ext cx="16304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D5066BA-7B7A-3543-8C21-3F0F33266B41}"/>
                    </a:ext>
                  </a:extLst>
                </p14:cNvPr>
                <p14:cNvContentPartPr/>
                <p14:nvPr/>
              </p14:nvContentPartPr>
              <p14:xfrm>
                <a:off x="3903840" y="3161307"/>
                <a:ext cx="2042280" cy="1555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D5066BA-7B7A-3543-8C21-3F0F33266B4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88720" y="3145827"/>
                  <a:ext cx="2072880" cy="15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F26CF7-E0CF-D34F-AC50-F8AD5A9EE4AA}"/>
                    </a:ext>
                  </a:extLst>
                </p14:cNvPr>
                <p14:cNvContentPartPr/>
                <p14:nvPr/>
              </p14:nvContentPartPr>
              <p14:xfrm>
                <a:off x="5247000" y="3599427"/>
                <a:ext cx="366840" cy="20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F26CF7-E0CF-D34F-AC50-F8AD5A9EE4A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31880" y="3583947"/>
                  <a:ext cx="397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165D7F-845D-1143-A828-E4668F9E7635}"/>
                    </a:ext>
                  </a:extLst>
                </p14:cNvPr>
                <p14:cNvContentPartPr/>
                <p14:nvPr/>
              </p14:nvContentPartPr>
              <p14:xfrm>
                <a:off x="6503400" y="3815427"/>
                <a:ext cx="384840" cy="873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165D7F-845D-1143-A828-E4668F9E76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88280" y="3799947"/>
                  <a:ext cx="415080" cy="90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85BD67-351F-5B41-BFB4-A76B13A51DEC}"/>
                    </a:ext>
                  </a:extLst>
                </p14:cNvPr>
                <p14:cNvContentPartPr/>
                <p14:nvPr/>
              </p14:nvContentPartPr>
              <p14:xfrm>
                <a:off x="6948360" y="3298107"/>
                <a:ext cx="1040040" cy="804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85BD67-351F-5B41-BFB4-A76B13A51D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32880" y="3282627"/>
                  <a:ext cx="1070640" cy="8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367834B-E762-0447-86C4-9D677D4211CC}"/>
                    </a:ext>
                  </a:extLst>
                </p14:cNvPr>
                <p14:cNvContentPartPr/>
                <p14:nvPr/>
              </p14:nvContentPartPr>
              <p14:xfrm>
                <a:off x="8170560" y="3339147"/>
                <a:ext cx="78840" cy="706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367834B-E762-0447-86C4-9D677D4211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55080" y="3323667"/>
                  <a:ext cx="10944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70EE6F-E734-9C4E-8149-E8C7BE51D347}"/>
                    </a:ext>
                  </a:extLst>
                </p14:cNvPr>
                <p14:cNvContentPartPr/>
                <p14:nvPr/>
              </p14:nvContentPartPr>
              <p14:xfrm>
                <a:off x="8395560" y="3601227"/>
                <a:ext cx="983520" cy="504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70EE6F-E734-9C4E-8149-E8C7BE51D34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80440" y="3586107"/>
                  <a:ext cx="10141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F2D970C-5FDF-DE42-AB08-407C0E74CA74}"/>
                    </a:ext>
                  </a:extLst>
                </p14:cNvPr>
                <p14:cNvContentPartPr/>
                <p14:nvPr/>
              </p14:nvContentPartPr>
              <p14:xfrm>
                <a:off x="6030000" y="3003987"/>
                <a:ext cx="483840" cy="1025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F2D970C-5FDF-DE42-AB08-407C0E74CA7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14520" y="2988867"/>
                  <a:ext cx="514440" cy="10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14EE32-BABF-C945-8FB7-0DB163A9CADD}"/>
                    </a:ext>
                  </a:extLst>
                </p14:cNvPr>
                <p14:cNvContentPartPr/>
                <p14:nvPr/>
              </p14:nvContentPartPr>
              <p14:xfrm>
                <a:off x="7227720" y="4607427"/>
                <a:ext cx="399600" cy="1230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14EE32-BABF-C945-8FB7-0DB163A9CA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12600" y="4592307"/>
                  <a:ext cx="430200" cy="12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0A13350-F4B6-9E46-A1E0-18DDFCBF0CEA}"/>
                    </a:ext>
                  </a:extLst>
                </p14:cNvPr>
                <p14:cNvContentPartPr/>
                <p14:nvPr/>
              </p14:nvContentPartPr>
              <p14:xfrm>
                <a:off x="7125120" y="4981827"/>
                <a:ext cx="690840" cy="714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0A13350-F4B6-9E46-A1E0-18DDFCBF0C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10000" y="4966347"/>
                  <a:ext cx="72144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91D0AA1-530B-DD4E-B630-B3AFC54AF0B1}"/>
                    </a:ext>
                  </a:extLst>
                </p14:cNvPr>
                <p14:cNvContentPartPr/>
                <p14:nvPr/>
              </p14:nvContentPartPr>
              <p14:xfrm>
                <a:off x="7865280" y="4292067"/>
                <a:ext cx="1730160" cy="1154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91D0AA1-530B-DD4E-B630-B3AFC54AF0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49800" y="4276587"/>
                  <a:ext cx="1760400" cy="11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0B848B1-E3D8-364D-9FEB-CE3A48A9A4CC}"/>
                    </a:ext>
                  </a:extLst>
                </p14:cNvPr>
                <p14:cNvContentPartPr/>
                <p14:nvPr/>
              </p14:nvContentPartPr>
              <p14:xfrm>
                <a:off x="9725400" y="3969867"/>
                <a:ext cx="738360" cy="1119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0B848B1-E3D8-364D-9FEB-CE3A48A9A4C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09920" y="3954747"/>
                  <a:ext cx="76896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4E993E-24A2-4F4D-9B8B-4DBC1DFB9AAA}"/>
                    </a:ext>
                  </a:extLst>
                </p14:cNvPr>
                <p14:cNvContentPartPr/>
                <p14:nvPr/>
              </p14:nvContentPartPr>
              <p14:xfrm>
                <a:off x="10336320" y="4584027"/>
                <a:ext cx="412560" cy="423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4E993E-24A2-4F4D-9B8B-4DBC1DFB9A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21200" y="4568547"/>
                  <a:ext cx="4428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63AF606-8850-324E-8A57-7F19BD99E2A7}"/>
                    </a:ext>
                  </a:extLst>
                </p14:cNvPr>
                <p14:cNvContentPartPr/>
                <p14:nvPr/>
              </p14:nvContentPartPr>
              <p14:xfrm>
                <a:off x="10694520" y="4377747"/>
                <a:ext cx="83160" cy="162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63AF606-8850-324E-8A57-7F19BD99E2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79040" y="4362267"/>
                  <a:ext cx="113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8C7BF90-6ABA-BC48-92F0-C48F8318B038}"/>
                    </a:ext>
                  </a:extLst>
                </p14:cNvPr>
                <p14:cNvContentPartPr/>
                <p14:nvPr/>
              </p14:nvContentPartPr>
              <p14:xfrm>
                <a:off x="10862640" y="4662507"/>
                <a:ext cx="238680" cy="419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8C7BF90-6ABA-BC48-92F0-C48F8318B0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47520" y="4647387"/>
                  <a:ext cx="26928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2C577C7-AE35-2F4D-958C-39D76984E880}"/>
                    </a:ext>
                  </a:extLst>
                </p14:cNvPr>
                <p14:cNvContentPartPr/>
                <p14:nvPr/>
              </p14:nvContentPartPr>
              <p14:xfrm>
                <a:off x="7260480" y="5422467"/>
                <a:ext cx="3670200" cy="209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2C577C7-AE35-2F4D-958C-39D76984E88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45360" y="5406987"/>
                  <a:ext cx="3700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E4F3B2A-C301-3F4B-BE71-617B8F25D6A5}"/>
                    </a:ext>
                  </a:extLst>
                </p14:cNvPr>
                <p14:cNvContentPartPr/>
                <p14:nvPr/>
              </p14:nvContentPartPr>
              <p14:xfrm>
                <a:off x="3005640" y="4665027"/>
                <a:ext cx="4275360" cy="1161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E4F3B2A-C301-3F4B-BE71-617B8F25D6A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90160" y="4649547"/>
                  <a:ext cx="430596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FDBA621-EB20-F844-BB8A-4CA4196CFEFB}"/>
                    </a:ext>
                  </a:extLst>
                </p14:cNvPr>
                <p14:cNvContentPartPr/>
                <p14:nvPr/>
              </p14:nvContentPartPr>
              <p14:xfrm>
                <a:off x="6795720" y="5570787"/>
                <a:ext cx="371160" cy="4579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FDBA621-EB20-F844-BB8A-4CA4196CFEF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80600" y="5555307"/>
                  <a:ext cx="4017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9101341-2322-CC42-9B4B-3E1D1ED020A1}"/>
                    </a:ext>
                  </a:extLst>
                </p14:cNvPr>
                <p14:cNvContentPartPr/>
                <p14:nvPr/>
              </p14:nvContentPartPr>
              <p14:xfrm>
                <a:off x="2131920" y="3684027"/>
                <a:ext cx="1014840" cy="1302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9101341-2322-CC42-9B4B-3E1D1ED020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16800" y="3668907"/>
                  <a:ext cx="1045440" cy="133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505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F461-931C-B748-B2DD-AE3E12E9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B1E08-D405-0948-B3B4-339461DC49D5}"/>
              </a:ext>
            </a:extLst>
          </p:cNvPr>
          <p:cNvSpPr txBox="1"/>
          <p:nvPr/>
        </p:nvSpPr>
        <p:spPr>
          <a:xfrm>
            <a:off x="1496291" y="2230582"/>
            <a:ext cx="944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Break down the business problem into Data Science Problem</a:t>
            </a:r>
          </a:p>
        </p:txBody>
      </p:sp>
    </p:spTree>
    <p:extLst>
      <p:ext uri="{BB962C8B-B14F-4D97-AF65-F5344CB8AC3E}">
        <p14:creationId xmlns:p14="http://schemas.microsoft.com/office/powerpoint/2010/main" val="48210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ED466-CC0B-B04F-808C-5F5879BF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A00D-FDA1-E54A-AE03-58A0DB29E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Marketing team wants to improve the effectiveness of the marketing campaign by targeting the potential customer 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060CA6-1953-4B4A-8BDC-AD82127DFC97}"/>
                  </a:ext>
                </a:extLst>
              </p14:cNvPr>
              <p14:cNvContentPartPr/>
              <p14:nvPr/>
            </p14:nvContentPartPr>
            <p14:xfrm>
              <a:off x="5675040" y="1213707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060CA6-1953-4B4A-8BDC-AD82127DFC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6040" y="120470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AB943EC-7DFD-BA4D-A46C-FF79CF767D67}"/>
              </a:ext>
            </a:extLst>
          </p:cNvPr>
          <p:cNvGrpSpPr/>
          <p:nvPr/>
        </p:nvGrpSpPr>
        <p:grpSpPr>
          <a:xfrm>
            <a:off x="5009040" y="1967187"/>
            <a:ext cx="3342960" cy="1523520"/>
            <a:chOff x="5009040" y="1967187"/>
            <a:chExt cx="3342960" cy="1523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0D9481-B2FB-8E43-BA0F-3520A50E375A}"/>
                    </a:ext>
                  </a:extLst>
                </p14:cNvPr>
                <p14:cNvContentPartPr/>
                <p14:nvPr/>
              </p14:nvContentPartPr>
              <p14:xfrm>
                <a:off x="5924520" y="1967187"/>
                <a:ext cx="2427480" cy="1523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0D9481-B2FB-8E43-BA0F-3520A50E37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15520" y="1958187"/>
                  <a:ext cx="2445120" cy="15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600F68-802B-0048-A9BD-9C93406037D5}"/>
                    </a:ext>
                  </a:extLst>
                </p14:cNvPr>
                <p14:cNvContentPartPr/>
                <p14:nvPr/>
              </p14:nvContentPartPr>
              <p14:xfrm>
                <a:off x="5009040" y="2236467"/>
                <a:ext cx="3081960" cy="1188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600F68-802B-0048-A9BD-9C93406037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00400" y="2227827"/>
                  <a:ext cx="3099600" cy="12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7DA638-25F6-B149-8AE5-FEF1FABE558F}"/>
              </a:ext>
            </a:extLst>
          </p:cNvPr>
          <p:cNvGrpSpPr/>
          <p:nvPr/>
        </p:nvGrpSpPr>
        <p:grpSpPr>
          <a:xfrm>
            <a:off x="2388240" y="-883293"/>
            <a:ext cx="8413200" cy="6418440"/>
            <a:chOff x="2388240" y="-883293"/>
            <a:chExt cx="8413200" cy="6418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87CDF2-8C66-5A42-95DD-245DC94A8A81}"/>
                    </a:ext>
                  </a:extLst>
                </p14:cNvPr>
                <p14:cNvContentPartPr/>
                <p14:nvPr/>
              </p14:nvContentPartPr>
              <p14:xfrm>
                <a:off x="4663800" y="2359227"/>
                <a:ext cx="3066120" cy="1560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87CDF2-8C66-5A42-95DD-245DC94A8A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5160" y="2350587"/>
                  <a:ext cx="3083760" cy="15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44929B-E082-6641-BE16-03EC682C0170}"/>
                    </a:ext>
                  </a:extLst>
                </p14:cNvPr>
                <p14:cNvContentPartPr/>
                <p14:nvPr/>
              </p14:nvContentPartPr>
              <p14:xfrm>
                <a:off x="7855200" y="4184787"/>
                <a:ext cx="261360" cy="859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44929B-E082-6641-BE16-03EC682C01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46560" y="4175787"/>
                  <a:ext cx="27900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9843B6-5F48-5F46-8B87-011BE19C302F}"/>
                    </a:ext>
                  </a:extLst>
                </p14:cNvPr>
                <p14:cNvContentPartPr/>
                <p14:nvPr/>
              </p14:nvContentPartPr>
              <p14:xfrm>
                <a:off x="8084880" y="4501947"/>
                <a:ext cx="366840" cy="3290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9843B6-5F48-5F46-8B87-011BE19C30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75880" y="4492947"/>
                  <a:ext cx="3844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E857FB-D6F5-844E-90E9-DCF73FA18BA7}"/>
                    </a:ext>
                  </a:extLst>
                </p14:cNvPr>
                <p14:cNvContentPartPr/>
                <p14:nvPr/>
              </p14:nvContentPartPr>
              <p14:xfrm>
                <a:off x="8415720" y="4532547"/>
                <a:ext cx="135720" cy="276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E857FB-D6F5-844E-90E9-DCF73FA18B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06720" y="4523907"/>
                  <a:ext cx="153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C4EB1A-BBFF-B544-8ADD-20ED838F84B8}"/>
                    </a:ext>
                  </a:extLst>
                </p14:cNvPr>
                <p14:cNvContentPartPr/>
                <p14:nvPr/>
              </p14:nvContentPartPr>
              <p14:xfrm>
                <a:off x="8628120" y="4355787"/>
                <a:ext cx="404640" cy="265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C4EB1A-BBFF-B544-8ADD-20ED838F84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19480" y="4346787"/>
                  <a:ext cx="422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CB585DB-E8B3-614F-A298-7F372FE93232}"/>
                    </a:ext>
                  </a:extLst>
                </p14:cNvPr>
                <p14:cNvContentPartPr/>
                <p14:nvPr/>
              </p14:nvContentPartPr>
              <p14:xfrm>
                <a:off x="8448840" y="4128987"/>
                <a:ext cx="14040" cy="6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CB585DB-E8B3-614F-A298-7F372FE932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40200" y="4120347"/>
                  <a:ext cx="316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6CC85CB-0B41-894F-A744-6700E6212B88}"/>
                    </a:ext>
                  </a:extLst>
                </p14:cNvPr>
                <p14:cNvContentPartPr/>
                <p14:nvPr/>
              </p14:nvContentPartPr>
              <p14:xfrm>
                <a:off x="9312480" y="3554067"/>
                <a:ext cx="254520" cy="772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6CC85CB-0B41-894F-A744-6700E6212B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03840" y="3545427"/>
                  <a:ext cx="27216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456656-539B-0040-8292-8016C5B529EC}"/>
                    </a:ext>
                  </a:extLst>
                </p14:cNvPr>
                <p14:cNvContentPartPr/>
                <p14:nvPr/>
              </p14:nvContentPartPr>
              <p14:xfrm>
                <a:off x="9583560" y="3832347"/>
                <a:ext cx="259200" cy="430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456656-539B-0040-8292-8016C5B529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74560" y="3823707"/>
                  <a:ext cx="27684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5E42342-F338-8449-8CE3-1A3B28106B31}"/>
                    </a:ext>
                  </a:extLst>
                </p14:cNvPr>
                <p14:cNvContentPartPr/>
                <p14:nvPr/>
              </p14:nvContentPartPr>
              <p14:xfrm>
                <a:off x="9939960" y="3906507"/>
                <a:ext cx="117360" cy="302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5E42342-F338-8449-8CE3-1A3B28106B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31320" y="3897867"/>
                  <a:ext cx="1350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8182AF4-973A-AE4C-8409-D77FCB7B8712}"/>
                    </a:ext>
                  </a:extLst>
                </p14:cNvPr>
                <p14:cNvContentPartPr/>
                <p14:nvPr/>
              </p14:nvContentPartPr>
              <p14:xfrm>
                <a:off x="10039680" y="3339147"/>
                <a:ext cx="751680" cy="753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8182AF4-973A-AE4C-8409-D77FCB7B87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31040" y="3330507"/>
                  <a:ext cx="76932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0D8CC55-06C9-084C-863E-DB5B18CBD03E}"/>
                    </a:ext>
                  </a:extLst>
                </p14:cNvPr>
                <p14:cNvContentPartPr/>
                <p14:nvPr/>
              </p14:nvContentPartPr>
              <p14:xfrm>
                <a:off x="10483200" y="3627147"/>
                <a:ext cx="318240" cy="137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0D8CC55-06C9-084C-863E-DB5B18CBD0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74560" y="3618147"/>
                  <a:ext cx="335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F2DEAB4-3689-C74A-AF41-F84AB16A7F55}"/>
                    </a:ext>
                  </a:extLst>
                </p14:cNvPr>
                <p14:cNvContentPartPr/>
                <p14:nvPr/>
              </p14:nvContentPartPr>
              <p14:xfrm>
                <a:off x="9697680" y="3913707"/>
                <a:ext cx="13320" cy="75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F2DEAB4-3689-C74A-AF41-F84AB16A7F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88680" y="3905067"/>
                  <a:ext cx="30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D7689B2-7C8E-E948-87A2-1A8C33EA63BE}"/>
                    </a:ext>
                  </a:extLst>
                </p14:cNvPr>
                <p14:cNvContentPartPr/>
                <p14:nvPr/>
              </p14:nvContentPartPr>
              <p14:xfrm>
                <a:off x="9455760" y="5077227"/>
                <a:ext cx="1040760" cy="457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D7689B2-7C8E-E948-87A2-1A8C33EA63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46760" y="5068587"/>
                  <a:ext cx="10584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217A995-3A43-E14E-8327-4DA4655F46A4}"/>
                    </a:ext>
                  </a:extLst>
                </p14:cNvPr>
                <p14:cNvContentPartPr/>
                <p14:nvPr/>
              </p14:nvContentPartPr>
              <p14:xfrm>
                <a:off x="9627840" y="5068227"/>
                <a:ext cx="983520" cy="397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217A995-3A43-E14E-8327-4DA4655F46A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18840" y="5059587"/>
                  <a:ext cx="10011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8024F1-7115-144D-A246-EAC8EB9E7865}"/>
                    </a:ext>
                  </a:extLst>
                </p14:cNvPr>
                <p14:cNvContentPartPr/>
                <p14:nvPr/>
              </p14:nvContentPartPr>
              <p14:xfrm>
                <a:off x="2388240" y="-883293"/>
                <a:ext cx="6241680" cy="5353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8024F1-7115-144D-A246-EAC8EB9E78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79240" y="-891933"/>
                  <a:ext cx="6259320" cy="537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5DEF02C-2955-344D-AB0B-6868A2C18510}"/>
                  </a:ext>
                </a:extLst>
              </p14:cNvPr>
              <p14:cNvContentPartPr/>
              <p14:nvPr/>
            </p14:nvContentPartPr>
            <p14:xfrm>
              <a:off x="4151880" y="3925227"/>
              <a:ext cx="127440" cy="412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5DEF02C-2955-344D-AB0B-6868A2C1851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43240" y="3916227"/>
                <a:ext cx="145080" cy="43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298DADD-BC68-4B43-AB98-035B8275F83F}"/>
              </a:ext>
            </a:extLst>
          </p:cNvPr>
          <p:cNvGrpSpPr/>
          <p:nvPr/>
        </p:nvGrpSpPr>
        <p:grpSpPr>
          <a:xfrm>
            <a:off x="4937760" y="2053587"/>
            <a:ext cx="3762000" cy="3118320"/>
            <a:chOff x="4937760" y="2053587"/>
            <a:chExt cx="3762000" cy="31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5803437-E8A7-624B-A4EA-DA2DC65E220C}"/>
                    </a:ext>
                  </a:extLst>
                </p14:cNvPr>
                <p14:cNvContentPartPr/>
                <p14:nvPr/>
              </p14:nvContentPartPr>
              <p14:xfrm>
                <a:off x="7862400" y="4216107"/>
                <a:ext cx="439560" cy="955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5803437-E8A7-624B-A4EA-DA2DC65E22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47280" y="4200627"/>
                  <a:ext cx="470160" cy="9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6F2917-B904-7B43-902C-4AA702924DC3}"/>
                    </a:ext>
                  </a:extLst>
                </p14:cNvPr>
                <p14:cNvContentPartPr/>
                <p14:nvPr/>
              </p14:nvContentPartPr>
              <p14:xfrm>
                <a:off x="8324280" y="4440027"/>
                <a:ext cx="375480" cy="468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6F2917-B904-7B43-902C-4AA702924D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09160" y="4424547"/>
                  <a:ext cx="40608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1B144B2-201C-5B44-9CEA-C52DC5E7513B}"/>
                    </a:ext>
                  </a:extLst>
                </p14:cNvPr>
                <p14:cNvContentPartPr/>
                <p14:nvPr/>
              </p14:nvContentPartPr>
              <p14:xfrm>
                <a:off x="4937760" y="2053587"/>
                <a:ext cx="2800440" cy="2041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1B144B2-201C-5B44-9CEA-C52DC5E7513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22640" y="2038467"/>
                  <a:ext cx="2831040" cy="2071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527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ED466-CC0B-B04F-808C-5F5879BF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EA00D-FDA1-E54A-AE03-58A0DB29E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are working in a Telcom company. One day, customer care manager met you and casually told you that  he could resolve 80% of the issues by just restarting the system, but customers needs to call them and tell. 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C1C22DB-3A99-584A-93B7-4295BE187F0B}"/>
                  </a:ext>
                </a:extLst>
              </p14:cNvPr>
              <p14:cNvContentPartPr/>
              <p14:nvPr/>
            </p14:nvContentPartPr>
            <p14:xfrm>
              <a:off x="4923360" y="2931267"/>
              <a:ext cx="6241680" cy="866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C1C22DB-3A99-584A-93B7-4295BE187F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4720" y="2922267"/>
                <a:ext cx="6259320" cy="88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06389A8-A301-7645-9DCD-FCF25C8DB93F}"/>
                  </a:ext>
                </a:extLst>
              </p14:cNvPr>
              <p14:cNvContentPartPr/>
              <p14:nvPr/>
            </p14:nvContentPartPr>
            <p14:xfrm>
              <a:off x="4817880" y="2584587"/>
              <a:ext cx="6196320" cy="1717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06389A8-A301-7645-9DCD-FCF25C8DB9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8880" y="2575947"/>
                <a:ext cx="6213960" cy="17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831873A-78B4-BB4E-9B20-4EBEB8CC01FA}"/>
                  </a:ext>
                </a:extLst>
              </p14:cNvPr>
              <p14:cNvContentPartPr/>
              <p14:nvPr/>
            </p14:nvContentPartPr>
            <p14:xfrm>
              <a:off x="5222880" y="2584587"/>
              <a:ext cx="5601600" cy="14691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831873A-78B4-BB4E-9B20-4EBEB8CC01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07760" y="2569467"/>
                <a:ext cx="5632200" cy="149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3C82101A-AEE9-5247-8667-F9D959BE8870}"/>
              </a:ext>
            </a:extLst>
          </p:cNvPr>
          <p:cNvGrpSpPr/>
          <p:nvPr/>
        </p:nvGrpSpPr>
        <p:grpSpPr>
          <a:xfrm>
            <a:off x="1443960" y="4321947"/>
            <a:ext cx="2575800" cy="1519920"/>
            <a:chOff x="1443960" y="4321947"/>
            <a:chExt cx="2575800" cy="151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2104A49-955F-B942-B57A-188DE5B0EDF3}"/>
                    </a:ext>
                  </a:extLst>
                </p14:cNvPr>
                <p14:cNvContentPartPr/>
                <p14:nvPr/>
              </p14:nvContentPartPr>
              <p14:xfrm>
                <a:off x="1443960" y="5117187"/>
                <a:ext cx="40320" cy="339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2104A49-955F-B942-B57A-188DE5B0ED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8840" y="5102067"/>
                  <a:ext cx="709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C907B0-EAA5-DD45-BA8D-E74686AEAA39}"/>
                    </a:ext>
                  </a:extLst>
                </p14:cNvPr>
                <p14:cNvContentPartPr/>
                <p14:nvPr/>
              </p14:nvContentPartPr>
              <p14:xfrm>
                <a:off x="1665000" y="4688067"/>
                <a:ext cx="362520" cy="73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C907B0-EAA5-DD45-BA8D-E74686AEAA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9880" y="4672587"/>
                  <a:ext cx="39312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F0F7C11-2614-6146-99D0-12C372F3D7F9}"/>
                    </a:ext>
                  </a:extLst>
                </p14:cNvPr>
                <p14:cNvContentPartPr/>
                <p14:nvPr/>
              </p14:nvContentPartPr>
              <p14:xfrm>
                <a:off x="2053080" y="4954827"/>
                <a:ext cx="639360" cy="371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F0F7C11-2614-6146-99D0-12C372F3D7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7600" y="4939347"/>
                  <a:ext cx="6696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8D78F6A-360A-1D4B-A3CB-1C88481D89C8}"/>
                    </a:ext>
                  </a:extLst>
                </p14:cNvPr>
                <p14:cNvContentPartPr/>
                <p14:nvPr/>
              </p14:nvContentPartPr>
              <p14:xfrm>
                <a:off x="2743200" y="4643787"/>
                <a:ext cx="137160" cy="620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8D78F6A-360A-1D4B-A3CB-1C88481D89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28080" y="4628667"/>
                  <a:ext cx="16776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EF6AEA7-1597-CE41-8C00-1FDE33F0C2CF}"/>
                    </a:ext>
                  </a:extLst>
                </p14:cNvPr>
                <p14:cNvContentPartPr/>
                <p14:nvPr/>
              </p14:nvContentPartPr>
              <p14:xfrm>
                <a:off x="2728800" y="4934667"/>
                <a:ext cx="355320" cy="365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EF6AEA7-1597-CE41-8C00-1FDE33F0C2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3680" y="4919547"/>
                  <a:ext cx="385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50747E4-34CA-5749-9106-1D0E62B1440C}"/>
                    </a:ext>
                  </a:extLst>
                </p14:cNvPr>
                <p14:cNvContentPartPr/>
                <p14:nvPr/>
              </p14:nvContentPartPr>
              <p14:xfrm>
                <a:off x="3185280" y="4321947"/>
                <a:ext cx="834480" cy="1519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50747E4-34CA-5749-9106-1D0E62B1440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69800" y="4306827"/>
                  <a:ext cx="865080" cy="155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32D818-E472-CB45-83EA-FF044DE877CE}"/>
              </a:ext>
            </a:extLst>
          </p:cNvPr>
          <p:cNvGrpSpPr/>
          <p:nvPr/>
        </p:nvGrpSpPr>
        <p:grpSpPr>
          <a:xfrm>
            <a:off x="4750920" y="4569267"/>
            <a:ext cx="5752440" cy="1263240"/>
            <a:chOff x="4750920" y="4569267"/>
            <a:chExt cx="5752440" cy="12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27A3F0-D619-8647-B069-05C9766DF1E9}"/>
                    </a:ext>
                  </a:extLst>
                </p14:cNvPr>
                <p14:cNvContentPartPr/>
                <p14:nvPr/>
              </p14:nvContentPartPr>
              <p14:xfrm>
                <a:off x="4772160" y="5161467"/>
                <a:ext cx="124560" cy="312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27A3F0-D619-8647-B069-05C9766DF1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57040" y="5146347"/>
                  <a:ext cx="1548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1CF5C44-659A-4442-AFEB-B0CD2ABDF933}"/>
                    </a:ext>
                  </a:extLst>
                </p14:cNvPr>
                <p14:cNvContentPartPr/>
                <p14:nvPr/>
              </p14:nvContentPartPr>
              <p14:xfrm>
                <a:off x="4750920" y="4924587"/>
                <a:ext cx="13320" cy="1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1CF5C44-659A-4442-AFEB-B0CD2ABDF9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35800" y="4909467"/>
                  <a:ext cx="43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E67813-7F38-2241-AF4D-EF36B8165E93}"/>
                    </a:ext>
                  </a:extLst>
                </p14:cNvPr>
                <p14:cNvContentPartPr/>
                <p14:nvPr/>
              </p14:nvContentPartPr>
              <p14:xfrm>
                <a:off x="5225760" y="4933227"/>
                <a:ext cx="135720" cy="275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E67813-7F38-2241-AF4D-EF36B8165E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10640" y="4918107"/>
                  <a:ext cx="166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9167D27-A4E9-D745-9597-55EE3B8CC98E}"/>
                    </a:ext>
                  </a:extLst>
                </p14:cNvPr>
                <p14:cNvContentPartPr/>
                <p14:nvPr/>
              </p14:nvContentPartPr>
              <p14:xfrm>
                <a:off x="5491080" y="4978947"/>
                <a:ext cx="138600" cy="211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9167D27-A4E9-D745-9597-55EE3B8CC9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75600" y="4963467"/>
                  <a:ext cx="1692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8983EE4-6EC3-214D-80AF-A60C4114AF2B}"/>
                    </a:ext>
                  </a:extLst>
                </p14:cNvPr>
                <p14:cNvContentPartPr/>
                <p14:nvPr/>
              </p14:nvContentPartPr>
              <p14:xfrm>
                <a:off x="5773320" y="4936827"/>
                <a:ext cx="456480" cy="38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8983EE4-6EC3-214D-80AF-A60C4114AF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58200" y="4921347"/>
                  <a:ext cx="4870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005497-156A-3845-8DFC-5179619077BC}"/>
                    </a:ext>
                  </a:extLst>
                </p14:cNvPr>
                <p14:cNvContentPartPr/>
                <p14:nvPr/>
              </p14:nvContentPartPr>
              <p14:xfrm>
                <a:off x="6335280" y="5010267"/>
                <a:ext cx="114480" cy="432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005497-156A-3845-8DFC-5179619077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19800" y="4995147"/>
                  <a:ext cx="1447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3DF68F-0947-E54E-B08F-E51DDA288B9F}"/>
                    </a:ext>
                  </a:extLst>
                </p14:cNvPr>
                <p14:cNvContentPartPr/>
                <p14:nvPr/>
              </p14:nvContentPartPr>
              <p14:xfrm>
                <a:off x="6546240" y="5098827"/>
                <a:ext cx="285480" cy="432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3DF68F-0947-E54E-B08F-E51DDA288B9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31120" y="5083347"/>
                  <a:ext cx="3160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55F0E2-B9CF-4C4D-914C-ACBE3B9505E2}"/>
                    </a:ext>
                  </a:extLst>
                </p14:cNvPr>
                <p14:cNvContentPartPr/>
                <p14:nvPr/>
              </p14:nvContentPartPr>
              <p14:xfrm>
                <a:off x="7284960" y="5091627"/>
                <a:ext cx="43200" cy="362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55F0E2-B9CF-4C4D-914C-ACBE3B9505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69480" y="5076147"/>
                  <a:ext cx="738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A05280-1F75-C94D-BFB0-C2533D808FC0}"/>
                    </a:ext>
                  </a:extLst>
                </p14:cNvPr>
                <p14:cNvContentPartPr/>
                <p14:nvPr/>
              </p14:nvContentPartPr>
              <p14:xfrm>
                <a:off x="7510320" y="5040147"/>
                <a:ext cx="264600" cy="374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FA05280-1F75-C94D-BFB0-C2533D808F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94840" y="5025027"/>
                  <a:ext cx="2952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8746595-A84B-E64E-93DA-E50DD317044F}"/>
                    </a:ext>
                  </a:extLst>
                </p14:cNvPr>
                <p14:cNvContentPartPr/>
                <p14:nvPr/>
              </p14:nvContentPartPr>
              <p14:xfrm>
                <a:off x="7389000" y="4766547"/>
                <a:ext cx="63000" cy="90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8746595-A84B-E64E-93DA-E50DD317044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73880" y="4751067"/>
                  <a:ext cx="93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E5AEC4-01FE-CE41-AEA0-5A2E3884562F}"/>
                    </a:ext>
                  </a:extLst>
                </p14:cNvPr>
                <p14:cNvContentPartPr/>
                <p14:nvPr/>
              </p14:nvContentPartPr>
              <p14:xfrm>
                <a:off x="8277480" y="4870947"/>
                <a:ext cx="385560" cy="453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E5AEC4-01FE-CE41-AEA0-5A2E3884562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62000" y="4855827"/>
                  <a:ext cx="4158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A9AB9A1-7E64-7C48-9E52-6614F3938FC2}"/>
                    </a:ext>
                  </a:extLst>
                </p14:cNvPr>
                <p14:cNvContentPartPr/>
                <p14:nvPr/>
              </p14:nvContentPartPr>
              <p14:xfrm>
                <a:off x="8658000" y="4569267"/>
                <a:ext cx="175680" cy="765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A9AB9A1-7E64-7C48-9E52-6614F3938F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42880" y="4553787"/>
                  <a:ext cx="206280" cy="79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53AA21B-4488-9841-BB3A-40EC7BD5542C}"/>
                    </a:ext>
                  </a:extLst>
                </p14:cNvPr>
                <p14:cNvContentPartPr/>
                <p14:nvPr/>
              </p14:nvContentPartPr>
              <p14:xfrm>
                <a:off x="8917560" y="4797507"/>
                <a:ext cx="499320" cy="506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53AA21B-4488-9841-BB3A-40EC7BD554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02440" y="4782387"/>
                  <a:ext cx="52992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E850BC-4EBA-A548-8ECE-1D8E91FF5FBC}"/>
                    </a:ext>
                  </a:extLst>
                </p14:cNvPr>
                <p14:cNvContentPartPr/>
                <p14:nvPr/>
              </p14:nvContentPartPr>
              <p14:xfrm>
                <a:off x="9359640" y="4860507"/>
                <a:ext cx="217080" cy="439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E850BC-4EBA-A548-8ECE-1D8E91FF5F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44520" y="4845387"/>
                  <a:ext cx="2476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2143F53-2337-2344-AEF8-D7860164C375}"/>
                    </a:ext>
                  </a:extLst>
                </p14:cNvPr>
                <p14:cNvContentPartPr/>
                <p14:nvPr/>
              </p14:nvContentPartPr>
              <p14:xfrm>
                <a:off x="9619200" y="4847547"/>
                <a:ext cx="244080" cy="462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2143F53-2337-2344-AEF8-D7860164C3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03720" y="4832427"/>
                  <a:ext cx="2746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06B00E0-DD0A-6649-940C-0D2311624365}"/>
                    </a:ext>
                  </a:extLst>
                </p14:cNvPr>
                <p14:cNvContentPartPr/>
                <p14:nvPr/>
              </p14:nvContentPartPr>
              <p14:xfrm>
                <a:off x="9983880" y="4894707"/>
                <a:ext cx="171720" cy="387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06B00E0-DD0A-6649-940C-0D231162436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968760" y="4879587"/>
                  <a:ext cx="2023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E472C69-4FFA-AB47-A54C-B1182B586540}"/>
                    </a:ext>
                  </a:extLst>
                </p14:cNvPr>
                <p14:cNvContentPartPr/>
                <p14:nvPr/>
              </p14:nvContentPartPr>
              <p14:xfrm>
                <a:off x="10297800" y="4821267"/>
                <a:ext cx="205560" cy="521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E472C69-4FFA-AB47-A54C-B1182B58654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82680" y="4806147"/>
                  <a:ext cx="23616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529324B-B24E-B440-8E90-D7D0429FE87E}"/>
                    </a:ext>
                  </a:extLst>
                </p14:cNvPr>
                <p14:cNvContentPartPr/>
                <p14:nvPr/>
              </p14:nvContentPartPr>
              <p14:xfrm>
                <a:off x="8757720" y="5503827"/>
                <a:ext cx="1455480" cy="185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529324B-B24E-B440-8E90-D7D0429FE87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42240" y="5488347"/>
                  <a:ext cx="1486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5BD749-4A67-9A40-956D-0CD2E98D0CD8}"/>
                    </a:ext>
                  </a:extLst>
                </p14:cNvPr>
                <p14:cNvContentPartPr/>
                <p14:nvPr/>
              </p14:nvContentPartPr>
              <p14:xfrm>
                <a:off x="8984520" y="5460987"/>
                <a:ext cx="1333800" cy="371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5BD749-4A67-9A40-956D-0CD2E98D0CD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69400" y="5445507"/>
                  <a:ext cx="1364400" cy="40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B923D67-7B8D-774D-B7C2-895F7BB5F382}"/>
                  </a:ext>
                </a:extLst>
              </p14:cNvPr>
              <p14:cNvContentPartPr/>
              <p14:nvPr/>
            </p14:nvContentPartPr>
            <p14:xfrm>
              <a:off x="8069040" y="4357227"/>
              <a:ext cx="10440" cy="111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B923D67-7B8D-774D-B7C2-895F7BB5F38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53920" y="4342107"/>
                <a:ext cx="406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390B0B5-C533-354A-BC00-73F57562E45E}"/>
                  </a:ext>
                </a:extLst>
              </p14:cNvPr>
              <p14:cNvContentPartPr/>
              <p14:nvPr/>
            </p14:nvContentPartPr>
            <p14:xfrm>
              <a:off x="932040" y="1014627"/>
              <a:ext cx="3099240" cy="17571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390B0B5-C533-354A-BC00-73F57562E45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16920" y="999507"/>
                <a:ext cx="3129840" cy="17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356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C649DE8-E97F-EA4D-AF4C-B6A9A8E4F498}"/>
              </a:ext>
            </a:extLst>
          </p:cNvPr>
          <p:cNvGrpSpPr/>
          <p:nvPr/>
        </p:nvGrpSpPr>
        <p:grpSpPr>
          <a:xfrm>
            <a:off x="11472840" y="1047387"/>
            <a:ext cx="1134000" cy="991440"/>
            <a:chOff x="11472840" y="1047387"/>
            <a:chExt cx="1134000" cy="9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8764ED-0E5C-764D-900B-7F19A32E7FA1}"/>
                    </a:ext>
                  </a:extLst>
                </p14:cNvPr>
                <p14:cNvContentPartPr/>
                <p14:nvPr/>
              </p14:nvContentPartPr>
              <p14:xfrm>
                <a:off x="11472840" y="1047387"/>
                <a:ext cx="389520" cy="991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8764ED-0E5C-764D-900B-7F19A32E7FA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457720" y="1032267"/>
                  <a:ext cx="420120" cy="10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BCB822-97B1-324E-8E04-CDC851D136BB}"/>
                    </a:ext>
                  </a:extLst>
                </p14:cNvPr>
                <p14:cNvContentPartPr/>
                <p14:nvPr/>
              </p14:nvContentPartPr>
              <p14:xfrm>
                <a:off x="11481480" y="1582347"/>
                <a:ext cx="987120" cy="432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BCB822-97B1-324E-8E04-CDC851D136B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66360" y="1566867"/>
                  <a:ext cx="10177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ECF0187-14C5-7142-B854-9DA1A18BF2F8}"/>
                    </a:ext>
                  </a:extLst>
                </p14:cNvPr>
                <p14:cNvContentPartPr/>
                <p14:nvPr/>
              </p14:nvContentPartPr>
              <p14:xfrm>
                <a:off x="12572280" y="1741827"/>
                <a:ext cx="30240" cy="255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ECF0187-14C5-7142-B854-9DA1A18BF2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57160" y="1726707"/>
                  <a:ext cx="60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CFA71F-152F-9643-A6AB-71922502235E}"/>
                    </a:ext>
                  </a:extLst>
                </p14:cNvPr>
                <p14:cNvContentPartPr/>
                <p14:nvPr/>
              </p14:nvContentPartPr>
              <p14:xfrm>
                <a:off x="12573720" y="1426827"/>
                <a:ext cx="33120" cy="185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CFA71F-152F-9643-A6AB-7192250223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58600" y="1411707"/>
                  <a:ext cx="63720" cy="21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0B149F0-7E77-EB4A-A58F-5E9B44DE55CC}"/>
                  </a:ext>
                </a:extLst>
              </p14:cNvPr>
              <p14:cNvContentPartPr/>
              <p14:nvPr/>
            </p14:nvContentPartPr>
            <p14:xfrm>
              <a:off x="612720" y="2889867"/>
              <a:ext cx="3225960" cy="21279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0B149F0-7E77-EB4A-A58F-5E9B44DE55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7600" y="2874747"/>
                <a:ext cx="3256560" cy="215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E39B0C2D-6DE9-3F40-AB7D-DC9FB72BEC82}"/>
              </a:ext>
            </a:extLst>
          </p:cNvPr>
          <p:cNvGrpSpPr/>
          <p:nvPr/>
        </p:nvGrpSpPr>
        <p:grpSpPr>
          <a:xfrm>
            <a:off x="906480" y="1492347"/>
            <a:ext cx="9471240" cy="4019760"/>
            <a:chOff x="906480" y="1492347"/>
            <a:chExt cx="9471240" cy="401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95D4628-53B0-7D44-8FCC-936B62B8F790}"/>
                    </a:ext>
                  </a:extLst>
                </p14:cNvPr>
                <p14:cNvContentPartPr/>
                <p14:nvPr/>
              </p14:nvContentPartPr>
              <p14:xfrm>
                <a:off x="6537600" y="1699347"/>
                <a:ext cx="92880" cy="426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95D4628-53B0-7D44-8FCC-936B62B8F79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22480" y="1683867"/>
                  <a:ext cx="1234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758139-E0C9-A940-B976-A4CC2A4A1C09}"/>
                    </a:ext>
                  </a:extLst>
                </p14:cNvPr>
                <p14:cNvContentPartPr/>
                <p14:nvPr/>
              </p14:nvContentPartPr>
              <p14:xfrm>
                <a:off x="6509160" y="1492347"/>
                <a:ext cx="88560" cy="44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758139-E0C9-A940-B976-A4CC2A4A1C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94040" y="1477227"/>
                  <a:ext cx="1191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CB729E-9216-2E43-B5CF-087D1D950E8A}"/>
                    </a:ext>
                  </a:extLst>
                </p14:cNvPr>
                <p14:cNvContentPartPr/>
                <p14:nvPr/>
              </p14:nvContentPartPr>
              <p14:xfrm>
                <a:off x="6886800" y="1701867"/>
                <a:ext cx="260280" cy="35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CB729E-9216-2E43-B5CF-087D1D950E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71320" y="1686747"/>
                  <a:ext cx="2908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DC88AA-8658-7047-ADDE-549F409D9C33}"/>
                    </a:ext>
                  </a:extLst>
                </p14:cNvPr>
                <p14:cNvContentPartPr/>
                <p14:nvPr/>
              </p14:nvContentPartPr>
              <p14:xfrm>
                <a:off x="7301880" y="1621947"/>
                <a:ext cx="1055880" cy="507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DC88AA-8658-7047-ADDE-549F409D9C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86400" y="1606467"/>
                  <a:ext cx="10861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D161A8-389F-5A42-917D-92282C0587F6}"/>
                    </a:ext>
                  </a:extLst>
                </p14:cNvPr>
                <p14:cNvContentPartPr/>
                <p14:nvPr/>
              </p14:nvContentPartPr>
              <p14:xfrm>
                <a:off x="8502840" y="1715187"/>
                <a:ext cx="222840" cy="453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D161A8-389F-5A42-917D-92282C0587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87360" y="1700067"/>
                  <a:ext cx="25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F8B191-D156-584B-870A-21AB02E7AA02}"/>
                    </a:ext>
                  </a:extLst>
                </p14:cNvPr>
                <p14:cNvContentPartPr/>
                <p14:nvPr/>
              </p14:nvContentPartPr>
              <p14:xfrm>
                <a:off x="9118800" y="1575867"/>
                <a:ext cx="324000" cy="621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F8B191-D156-584B-870A-21AB02E7AA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03320" y="1560387"/>
                  <a:ext cx="35460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84A1A64-8092-0F4D-842C-EA4F94094E60}"/>
                    </a:ext>
                  </a:extLst>
                </p14:cNvPr>
                <p14:cNvContentPartPr/>
                <p14:nvPr/>
              </p14:nvContentPartPr>
              <p14:xfrm>
                <a:off x="9887400" y="1673427"/>
                <a:ext cx="490320" cy="429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84A1A64-8092-0F4D-842C-EA4F94094E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71920" y="1658307"/>
                  <a:ext cx="5209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FDCE17-646B-F24D-8827-221F851F5F31}"/>
                    </a:ext>
                  </a:extLst>
                </p14:cNvPr>
                <p14:cNvContentPartPr/>
                <p14:nvPr/>
              </p14:nvContentPartPr>
              <p14:xfrm>
                <a:off x="6326640" y="2500707"/>
                <a:ext cx="2904480" cy="97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FDCE17-646B-F24D-8827-221F851F5F3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11520" y="2485227"/>
                  <a:ext cx="2935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14C452-7136-2E47-85A5-962151617229}"/>
                    </a:ext>
                  </a:extLst>
                </p14:cNvPr>
                <p14:cNvContentPartPr/>
                <p14:nvPr/>
              </p14:nvContentPartPr>
              <p14:xfrm>
                <a:off x="6637320" y="2724267"/>
                <a:ext cx="420840" cy="790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14C452-7136-2E47-85A5-9621516172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22200" y="2709147"/>
                  <a:ext cx="451440" cy="82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BF6E414-11D7-8F40-BFE7-54A7F2D2E421}"/>
                    </a:ext>
                  </a:extLst>
                </p14:cNvPr>
                <p14:cNvContentPartPr/>
                <p14:nvPr/>
              </p14:nvContentPartPr>
              <p14:xfrm>
                <a:off x="6765840" y="3057987"/>
                <a:ext cx="874440" cy="445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BF6E414-11D7-8F40-BFE7-54A7F2D2E42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50720" y="3042867"/>
                  <a:ext cx="9050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92F4A93-2176-DA46-B3C1-E0E2E32044B7}"/>
                    </a:ext>
                  </a:extLst>
                </p14:cNvPr>
                <p14:cNvContentPartPr/>
                <p14:nvPr/>
              </p14:nvContentPartPr>
              <p14:xfrm>
                <a:off x="7601400" y="3089667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92F4A93-2176-DA46-B3C1-E0E2E32044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86280" y="307418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470EB88-3398-1244-9982-998961FDE9FB}"/>
                    </a:ext>
                  </a:extLst>
                </p14:cNvPr>
                <p14:cNvContentPartPr/>
                <p14:nvPr/>
              </p14:nvContentPartPr>
              <p14:xfrm>
                <a:off x="7779600" y="2651907"/>
                <a:ext cx="123120" cy="683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470EB88-3398-1244-9982-998961FDE9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64480" y="2636427"/>
                  <a:ext cx="15336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B91821-624F-7240-863C-D44F663CB986}"/>
                    </a:ext>
                  </a:extLst>
                </p14:cNvPr>
                <p14:cNvContentPartPr/>
                <p14:nvPr/>
              </p14:nvContentPartPr>
              <p14:xfrm>
                <a:off x="8039160" y="2823987"/>
                <a:ext cx="231480" cy="444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B91821-624F-7240-863C-D44F663CB98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23680" y="2808867"/>
                  <a:ext cx="26208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C2390F-5A71-9F4D-8901-124BB61087C1}"/>
                    </a:ext>
                  </a:extLst>
                </p14:cNvPr>
                <p14:cNvContentPartPr/>
                <p14:nvPr/>
              </p14:nvContentPartPr>
              <p14:xfrm>
                <a:off x="8270280" y="2768547"/>
                <a:ext cx="496440" cy="522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C2390F-5A71-9F4D-8901-124BB61087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55160" y="2753427"/>
                  <a:ext cx="5270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E8071C8-9DE5-D843-97A1-61820350238F}"/>
                    </a:ext>
                  </a:extLst>
                </p14:cNvPr>
                <p14:cNvContentPartPr/>
                <p14:nvPr/>
              </p14:nvContentPartPr>
              <p14:xfrm>
                <a:off x="9030600" y="2781507"/>
                <a:ext cx="212400" cy="372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E8071C8-9DE5-D843-97A1-61820350238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15120" y="2766387"/>
                  <a:ext cx="24300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CFA2C5-0251-5E4C-AD57-2140F40BD328}"/>
                    </a:ext>
                  </a:extLst>
                </p14:cNvPr>
                <p14:cNvContentPartPr/>
                <p14:nvPr/>
              </p14:nvContentPartPr>
              <p14:xfrm>
                <a:off x="8009280" y="3387387"/>
                <a:ext cx="1134000" cy="341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CFA2C5-0251-5E4C-AD57-2140F40BD32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94160" y="3372267"/>
                  <a:ext cx="11646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825170-7C40-334A-A7E5-B176E86F2477}"/>
                    </a:ext>
                  </a:extLst>
                </p14:cNvPr>
                <p14:cNvContentPartPr/>
                <p14:nvPr/>
              </p14:nvContentPartPr>
              <p14:xfrm>
                <a:off x="8116200" y="3462987"/>
                <a:ext cx="1320840" cy="347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825170-7C40-334A-A7E5-B176E86F247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01080" y="3447867"/>
                  <a:ext cx="13514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9D3DB3A-677C-AA4A-A8C7-647481D073C6}"/>
                    </a:ext>
                  </a:extLst>
                </p14:cNvPr>
                <p14:cNvContentPartPr/>
                <p14:nvPr/>
              </p14:nvContentPartPr>
              <p14:xfrm>
                <a:off x="1362960" y="1767747"/>
                <a:ext cx="53280" cy="677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9D3DB3A-677C-AA4A-A8C7-647481D073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47480" y="1752267"/>
                  <a:ext cx="8352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E240F40-16DB-7B40-9D7A-CD80328F90DD}"/>
                    </a:ext>
                  </a:extLst>
                </p14:cNvPr>
                <p14:cNvContentPartPr/>
                <p14:nvPr/>
              </p14:nvContentPartPr>
              <p14:xfrm>
                <a:off x="1294200" y="1784667"/>
                <a:ext cx="198720" cy="190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E240F40-16DB-7B40-9D7A-CD80328F90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79080" y="1769547"/>
                  <a:ext cx="2293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2411C4D-7AF9-A24D-9291-F5C8F5F08443}"/>
                    </a:ext>
                  </a:extLst>
                </p14:cNvPr>
                <p14:cNvContentPartPr/>
                <p14:nvPr/>
              </p14:nvContentPartPr>
              <p14:xfrm>
                <a:off x="1424160" y="1589907"/>
                <a:ext cx="459720" cy="219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2411C4D-7AF9-A24D-9291-F5C8F5F084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08680" y="1574787"/>
                  <a:ext cx="490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70734FE-6781-3947-8F64-68605EA5D772}"/>
                    </a:ext>
                  </a:extLst>
                </p14:cNvPr>
                <p14:cNvContentPartPr/>
                <p14:nvPr/>
              </p14:nvContentPartPr>
              <p14:xfrm>
                <a:off x="1452600" y="1825347"/>
                <a:ext cx="938520" cy="329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70734FE-6781-3947-8F64-68605EA5D77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37480" y="1810227"/>
                  <a:ext cx="9691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2E1C5A-A9E2-B743-B99D-55B22DC76FC6}"/>
                    </a:ext>
                  </a:extLst>
                </p14:cNvPr>
                <p14:cNvContentPartPr/>
                <p14:nvPr/>
              </p14:nvContentPartPr>
              <p14:xfrm>
                <a:off x="2349720" y="1791147"/>
                <a:ext cx="416880" cy="357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2E1C5A-A9E2-B743-B99D-55B22DC76F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34240" y="1775667"/>
                  <a:ext cx="4471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60F821-C69C-1945-8D28-EFFA93475FD0}"/>
                    </a:ext>
                  </a:extLst>
                </p14:cNvPr>
                <p14:cNvContentPartPr/>
                <p14:nvPr/>
              </p14:nvContentPartPr>
              <p14:xfrm>
                <a:off x="2736000" y="1803387"/>
                <a:ext cx="543600" cy="300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60F821-C69C-1945-8D28-EFFA93475F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20520" y="1787907"/>
                  <a:ext cx="5742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411E86-DB2F-784F-8014-9116E5B61F83}"/>
                    </a:ext>
                  </a:extLst>
                </p14:cNvPr>
                <p14:cNvContentPartPr/>
                <p14:nvPr/>
              </p14:nvContentPartPr>
              <p14:xfrm>
                <a:off x="3435840" y="1767747"/>
                <a:ext cx="203040" cy="428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411E86-DB2F-784F-8014-9116E5B61F8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20720" y="1752267"/>
                  <a:ext cx="23364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CA8BFE8-B72F-E847-9EAB-8170174915BF}"/>
                    </a:ext>
                  </a:extLst>
                </p14:cNvPr>
                <p14:cNvContentPartPr/>
                <p14:nvPr/>
              </p14:nvContentPartPr>
              <p14:xfrm>
                <a:off x="3762000" y="1513947"/>
                <a:ext cx="302040" cy="646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CA8BFE8-B72F-E847-9EAB-8170174915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46880" y="1498467"/>
                  <a:ext cx="33264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651EC3D-DA48-8943-AE5A-B1122F6CA339}"/>
                    </a:ext>
                  </a:extLst>
                </p14:cNvPr>
                <p14:cNvContentPartPr/>
                <p14:nvPr/>
              </p14:nvContentPartPr>
              <p14:xfrm>
                <a:off x="4254840" y="1891587"/>
                <a:ext cx="209880" cy="262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651EC3D-DA48-8943-AE5A-B1122F6CA33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39360" y="1876467"/>
                  <a:ext cx="240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9AEB0AE-964D-F246-BFBD-43498E890BA0}"/>
                    </a:ext>
                  </a:extLst>
                </p14:cNvPr>
                <p14:cNvContentPartPr/>
                <p14:nvPr/>
              </p14:nvContentPartPr>
              <p14:xfrm>
                <a:off x="4229640" y="1652547"/>
                <a:ext cx="98280" cy="88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9AEB0AE-964D-F246-BFBD-43498E890BA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14520" y="1637427"/>
                  <a:ext cx="128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D8B83B-240A-774F-BE74-4181692391F3}"/>
                    </a:ext>
                  </a:extLst>
                </p14:cNvPr>
                <p14:cNvContentPartPr/>
                <p14:nvPr/>
              </p14:nvContentPartPr>
              <p14:xfrm>
                <a:off x="4698000" y="1757667"/>
                <a:ext cx="426960" cy="1014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D8B83B-240A-774F-BE74-4181692391F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82880" y="1742547"/>
                  <a:ext cx="457200" cy="10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D4691F-A84D-D148-B74C-5FAE167EA2AE}"/>
                    </a:ext>
                  </a:extLst>
                </p14:cNvPr>
                <p14:cNvContentPartPr/>
                <p14:nvPr/>
              </p14:nvContentPartPr>
              <p14:xfrm>
                <a:off x="5319720" y="1860267"/>
                <a:ext cx="465480" cy="451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D4691F-A84D-D148-B74C-5FAE167EA2A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04600" y="1845147"/>
                  <a:ext cx="4960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D869B8-2F65-B945-B36E-7C4587405578}"/>
                    </a:ext>
                  </a:extLst>
                </p14:cNvPr>
                <p14:cNvContentPartPr/>
                <p14:nvPr/>
              </p14:nvContentPartPr>
              <p14:xfrm>
                <a:off x="906480" y="2928387"/>
                <a:ext cx="3703680" cy="1862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D869B8-2F65-B945-B36E-7C458740557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1360" y="2913267"/>
                  <a:ext cx="3733920" cy="18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A02A786-23DA-4046-927B-F7E07C54575E}"/>
                    </a:ext>
                  </a:extLst>
                </p14:cNvPr>
                <p14:cNvContentPartPr/>
                <p14:nvPr/>
              </p14:nvContentPartPr>
              <p14:xfrm>
                <a:off x="4444200" y="2818587"/>
                <a:ext cx="362520" cy="301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A02A786-23DA-4046-927B-F7E07C54575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29080" y="2803467"/>
                  <a:ext cx="3931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8AA5152-8523-CB42-A55F-EBDD0CEB560D}"/>
                    </a:ext>
                  </a:extLst>
                </p14:cNvPr>
                <p14:cNvContentPartPr/>
                <p14:nvPr/>
              </p14:nvContentPartPr>
              <p14:xfrm>
                <a:off x="4130640" y="2621667"/>
                <a:ext cx="545040" cy="880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8AA5152-8523-CB42-A55F-EBDD0CEB56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15520" y="2606547"/>
                  <a:ext cx="575640" cy="9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FC13DC6-4883-B045-8C20-EEA94E14EC3B}"/>
                    </a:ext>
                  </a:extLst>
                </p14:cNvPr>
                <p14:cNvContentPartPr/>
                <p14:nvPr/>
              </p14:nvContentPartPr>
              <p14:xfrm>
                <a:off x="4230360" y="2892747"/>
                <a:ext cx="138600" cy="480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FC13DC6-4883-B045-8C20-EEA94E14EC3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15240" y="2877627"/>
                  <a:ext cx="1692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F77F4B5-6205-0A4F-B82C-ACFBD671D2E6}"/>
                    </a:ext>
                  </a:extLst>
                </p14:cNvPr>
                <p14:cNvContentPartPr/>
                <p14:nvPr/>
              </p14:nvContentPartPr>
              <p14:xfrm>
                <a:off x="4166280" y="3056547"/>
                <a:ext cx="291240" cy="261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F77F4B5-6205-0A4F-B82C-ACFBD671D2E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51160" y="3041427"/>
                  <a:ext cx="321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B63C6F3-900D-724C-9B4C-D5ACCCF5C4E6}"/>
                    </a:ext>
                  </a:extLst>
                </p14:cNvPr>
                <p14:cNvContentPartPr/>
                <p14:nvPr/>
              </p14:nvContentPartPr>
              <p14:xfrm>
                <a:off x="4119120" y="2961147"/>
                <a:ext cx="273960" cy="270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B63C6F3-900D-724C-9B4C-D5ACCCF5C4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04000" y="2946027"/>
                  <a:ext cx="3045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6F6FEC-C90B-9E41-BBDF-9DECCF096A6D}"/>
                    </a:ext>
                  </a:extLst>
                </p14:cNvPr>
                <p14:cNvContentPartPr/>
                <p14:nvPr/>
              </p14:nvContentPartPr>
              <p14:xfrm>
                <a:off x="4120560" y="3025227"/>
                <a:ext cx="304200" cy="254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6F6FEC-C90B-9E41-BBDF-9DECCF096A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05440" y="3010107"/>
                  <a:ext cx="334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9165B6-52C2-9E4A-B8CB-5949D4F2488A}"/>
                    </a:ext>
                  </a:extLst>
                </p14:cNvPr>
                <p14:cNvContentPartPr/>
                <p14:nvPr/>
              </p14:nvContentPartPr>
              <p14:xfrm>
                <a:off x="3149640" y="4672227"/>
                <a:ext cx="30240" cy="61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9165B6-52C2-9E4A-B8CB-5949D4F2488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34160" y="4657107"/>
                  <a:ext cx="60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D1B6DF7-CCE5-284D-BA0B-BB50DCFABC5F}"/>
                    </a:ext>
                  </a:extLst>
                </p14:cNvPr>
                <p14:cNvContentPartPr/>
                <p14:nvPr/>
              </p14:nvContentPartPr>
              <p14:xfrm>
                <a:off x="3045600" y="4271547"/>
                <a:ext cx="60120" cy="490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D1B6DF7-CCE5-284D-BA0B-BB50DCFABC5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30120" y="4256427"/>
                  <a:ext cx="9072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BD17AD6-3A52-364F-B8BB-FBCE69537078}"/>
                    </a:ext>
                  </a:extLst>
                </p14:cNvPr>
                <p14:cNvContentPartPr/>
                <p14:nvPr/>
              </p14:nvContentPartPr>
              <p14:xfrm>
                <a:off x="3119760" y="3518787"/>
                <a:ext cx="1370880" cy="1212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BD17AD6-3A52-364F-B8BB-FBCE6953707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04280" y="3503307"/>
                  <a:ext cx="1401120" cy="12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7243C32-6E40-5041-B78B-2E6E4A396A4E}"/>
                    </a:ext>
                  </a:extLst>
                </p14:cNvPr>
                <p14:cNvContentPartPr/>
                <p14:nvPr/>
              </p14:nvContentPartPr>
              <p14:xfrm>
                <a:off x="2721960" y="3203427"/>
                <a:ext cx="1062720" cy="887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7243C32-6E40-5041-B78B-2E6E4A396A4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06480" y="3188307"/>
                  <a:ext cx="1093320" cy="9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BEA2DF-CF8C-7648-92BA-4516C4D9E1D8}"/>
                    </a:ext>
                  </a:extLst>
                </p14:cNvPr>
                <p14:cNvContentPartPr/>
                <p14:nvPr/>
              </p14:nvContentPartPr>
              <p14:xfrm>
                <a:off x="2746080" y="3229707"/>
                <a:ext cx="84600" cy="383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BEA2DF-CF8C-7648-92BA-4516C4D9E1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30600" y="3214227"/>
                  <a:ext cx="1148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48116B3-3853-904A-AE3F-DA0D95138E07}"/>
                    </a:ext>
                  </a:extLst>
                </p14:cNvPr>
                <p14:cNvContentPartPr/>
                <p14:nvPr/>
              </p14:nvContentPartPr>
              <p14:xfrm>
                <a:off x="2944080" y="3048267"/>
                <a:ext cx="231480" cy="386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48116B3-3853-904A-AE3F-DA0D95138E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28960" y="3032787"/>
                  <a:ext cx="2617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69223B-A004-B346-B03F-4F4898AC59C3}"/>
                    </a:ext>
                  </a:extLst>
                </p14:cNvPr>
                <p14:cNvContentPartPr/>
                <p14:nvPr/>
              </p14:nvContentPartPr>
              <p14:xfrm>
                <a:off x="3250800" y="2973387"/>
                <a:ext cx="284040" cy="3574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69223B-A004-B346-B03F-4F4898AC59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35680" y="2958267"/>
                  <a:ext cx="31464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5B34209-06E8-BC4F-9495-2E0D8BD8FCA4}"/>
                    </a:ext>
                  </a:extLst>
                </p14:cNvPr>
                <p14:cNvContentPartPr/>
                <p14:nvPr/>
              </p14:nvContentPartPr>
              <p14:xfrm>
                <a:off x="3513240" y="2925507"/>
                <a:ext cx="47520" cy="177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5B34209-06E8-BC4F-9495-2E0D8BD8FCA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497760" y="2910387"/>
                  <a:ext cx="781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0B5E77C-013F-3640-A12E-264DC7484D4D}"/>
                    </a:ext>
                  </a:extLst>
                </p14:cNvPr>
                <p14:cNvContentPartPr/>
                <p14:nvPr/>
              </p14:nvContentPartPr>
              <p14:xfrm>
                <a:off x="3596040" y="2870067"/>
                <a:ext cx="212760" cy="273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0B5E77C-013F-3640-A12E-264DC7484D4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80560" y="2854587"/>
                  <a:ext cx="2433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93CD9D8-646D-6642-A9EC-6FB8C3721EE7}"/>
                    </a:ext>
                  </a:extLst>
                </p14:cNvPr>
                <p14:cNvContentPartPr/>
                <p14:nvPr/>
              </p14:nvContentPartPr>
              <p14:xfrm>
                <a:off x="3698640" y="2655867"/>
                <a:ext cx="104400" cy="165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93CD9D8-646D-6642-A9EC-6FB8C3721EE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83160" y="2640747"/>
                  <a:ext cx="135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00FDE17-0A98-234B-932C-629EFDC9CD43}"/>
                    </a:ext>
                  </a:extLst>
                </p14:cNvPr>
                <p14:cNvContentPartPr/>
                <p14:nvPr/>
              </p14:nvContentPartPr>
              <p14:xfrm>
                <a:off x="2455200" y="2520507"/>
                <a:ext cx="1537560" cy="1309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00FDE17-0A98-234B-932C-629EFDC9CD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40080" y="2505387"/>
                  <a:ext cx="1568160" cy="13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E227593-AE14-AD46-A2EF-FA79EFADAF97}"/>
                    </a:ext>
                  </a:extLst>
                </p14:cNvPr>
                <p14:cNvContentPartPr/>
                <p14:nvPr/>
              </p14:nvContentPartPr>
              <p14:xfrm>
                <a:off x="3672720" y="3524547"/>
                <a:ext cx="546480" cy="816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E227593-AE14-AD46-A2EF-FA79EFADAF9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57600" y="3509067"/>
                  <a:ext cx="57708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7D93203-76FA-B642-84AE-C9F3710CE91A}"/>
                    </a:ext>
                  </a:extLst>
                </p14:cNvPr>
                <p14:cNvContentPartPr/>
                <p14:nvPr/>
              </p14:nvContentPartPr>
              <p14:xfrm>
                <a:off x="3933720" y="4093347"/>
                <a:ext cx="345600" cy="316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7D93203-76FA-B642-84AE-C9F3710CE9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18600" y="4078227"/>
                  <a:ext cx="3758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05951F2-E594-894A-9CA8-315B1E3B55C0}"/>
                    </a:ext>
                  </a:extLst>
                </p14:cNvPr>
                <p14:cNvContentPartPr/>
                <p14:nvPr/>
              </p14:nvContentPartPr>
              <p14:xfrm>
                <a:off x="4484160" y="4243107"/>
                <a:ext cx="626400" cy="392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05951F2-E594-894A-9CA8-315B1E3B55C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69040" y="4227987"/>
                  <a:ext cx="6570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F374C06-78FA-8846-A58C-7111B05A29CB}"/>
                    </a:ext>
                  </a:extLst>
                </p14:cNvPr>
                <p14:cNvContentPartPr/>
                <p14:nvPr/>
              </p14:nvContentPartPr>
              <p14:xfrm>
                <a:off x="5382720" y="4055187"/>
                <a:ext cx="804600" cy="580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F374C06-78FA-8846-A58C-7111B05A29C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67240" y="4040067"/>
                  <a:ext cx="835200" cy="61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F69C52A-9B1F-4543-A9B9-C3034519E199}"/>
                    </a:ext>
                  </a:extLst>
                </p14:cNvPr>
                <p14:cNvContentPartPr/>
                <p14:nvPr/>
              </p14:nvContentPartPr>
              <p14:xfrm>
                <a:off x="6228360" y="4382787"/>
                <a:ext cx="405360" cy="271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F69C52A-9B1F-4543-A9B9-C3034519E1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212880" y="4367667"/>
                  <a:ext cx="4359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E7CD31A-449A-DA40-BC7B-732D0B314866}"/>
                    </a:ext>
                  </a:extLst>
                </p14:cNvPr>
                <p14:cNvContentPartPr/>
                <p14:nvPr/>
              </p14:nvContentPartPr>
              <p14:xfrm>
                <a:off x="6939720" y="4066347"/>
                <a:ext cx="115920" cy="672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E7CD31A-449A-DA40-BC7B-732D0B31486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24600" y="4050867"/>
                  <a:ext cx="146520" cy="7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ABE465C-6AE9-BC49-9671-23EB47D0662F}"/>
                    </a:ext>
                  </a:extLst>
                </p14:cNvPr>
                <p14:cNvContentPartPr/>
                <p14:nvPr/>
              </p14:nvContentPartPr>
              <p14:xfrm>
                <a:off x="6669000" y="4318707"/>
                <a:ext cx="582120" cy="38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ABE465C-6AE9-BC49-9671-23EB47D066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53520" y="4303587"/>
                  <a:ext cx="612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966CEB8-C416-854E-BBD5-9B1F86C3714A}"/>
                    </a:ext>
                  </a:extLst>
                </p14:cNvPr>
                <p14:cNvContentPartPr/>
                <p14:nvPr/>
              </p14:nvContentPartPr>
              <p14:xfrm>
                <a:off x="7522920" y="4235187"/>
                <a:ext cx="138600" cy="461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966CEB8-C416-854E-BBD5-9B1F86C3714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07800" y="4219707"/>
                  <a:ext cx="1692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0A7F770-EF72-2846-B029-9169A3A1FF1C}"/>
                    </a:ext>
                  </a:extLst>
                </p14:cNvPr>
                <p14:cNvContentPartPr/>
                <p14:nvPr/>
              </p14:nvContentPartPr>
              <p14:xfrm>
                <a:off x="7935120" y="4134747"/>
                <a:ext cx="68760" cy="7149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0A7F770-EF72-2846-B029-9169A3A1FF1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20000" y="4119627"/>
                  <a:ext cx="9936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FCA4940-3293-6749-910C-36BE7EB36129}"/>
                    </a:ext>
                  </a:extLst>
                </p14:cNvPr>
                <p14:cNvContentPartPr/>
                <p14:nvPr/>
              </p14:nvContentPartPr>
              <p14:xfrm>
                <a:off x="7922160" y="4347147"/>
                <a:ext cx="489600" cy="458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FCA4940-3293-6749-910C-36BE7EB3612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07040" y="4332027"/>
                  <a:ext cx="5198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9E1C3E8-2197-714D-8038-ED8D5747559D}"/>
                    </a:ext>
                  </a:extLst>
                </p14:cNvPr>
                <p14:cNvContentPartPr/>
                <p14:nvPr/>
              </p14:nvContentPartPr>
              <p14:xfrm>
                <a:off x="8609400" y="4680867"/>
                <a:ext cx="7560" cy="4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9E1C3E8-2197-714D-8038-ED8D574755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94280" y="4665747"/>
                  <a:ext cx="381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22B404-479C-504C-90CB-940A6CA44AD0}"/>
                    </a:ext>
                  </a:extLst>
                </p14:cNvPr>
                <p14:cNvContentPartPr/>
                <p14:nvPr/>
              </p14:nvContentPartPr>
              <p14:xfrm>
                <a:off x="4787640" y="3555867"/>
                <a:ext cx="4096080" cy="1956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22B404-479C-504C-90CB-940A6CA44AD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72160" y="3540747"/>
                  <a:ext cx="4126680" cy="19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F4C4948-A5E2-474B-B60D-64E90A9089DE}"/>
                    </a:ext>
                  </a:extLst>
                </p14:cNvPr>
                <p14:cNvContentPartPr/>
                <p14:nvPr/>
              </p14:nvContentPartPr>
              <p14:xfrm>
                <a:off x="2775960" y="4400067"/>
                <a:ext cx="570600" cy="482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F4C4948-A5E2-474B-B60D-64E90A9089D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760840" y="4384587"/>
                  <a:ext cx="6012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C550B2-C3D7-1A47-9F0E-F21EF28B10E3}"/>
                    </a:ext>
                  </a:extLst>
                </p14:cNvPr>
                <p14:cNvContentPartPr/>
                <p14:nvPr/>
              </p14:nvContentPartPr>
              <p14:xfrm>
                <a:off x="2787480" y="4294227"/>
                <a:ext cx="632160" cy="709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C550B2-C3D7-1A47-9F0E-F21EF28B10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72000" y="4279107"/>
                  <a:ext cx="66276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EB6D3C-3599-DF41-B701-5C7CDBAF5AC7}"/>
                    </a:ext>
                  </a:extLst>
                </p14:cNvPr>
                <p14:cNvContentPartPr/>
                <p14:nvPr/>
              </p14:nvContentPartPr>
              <p14:xfrm>
                <a:off x="4146480" y="3026667"/>
                <a:ext cx="245520" cy="405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EB6D3C-3599-DF41-B701-5C7CDBAF5AC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31000" y="3011547"/>
                  <a:ext cx="27612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9386A02-1179-B84A-8CEA-E22076A6DAC5}"/>
                    </a:ext>
                  </a:extLst>
                </p14:cNvPr>
                <p14:cNvContentPartPr/>
                <p14:nvPr/>
              </p14:nvContentPartPr>
              <p14:xfrm>
                <a:off x="4184640" y="3036747"/>
                <a:ext cx="212760" cy="411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9386A02-1179-B84A-8CEA-E22076A6DAC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69520" y="3021627"/>
                  <a:ext cx="2433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BFF5F6C-585C-8140-A2F0-5EB538D75BE9}"/>
                    </a:ext>
                  </a:extLst>
                </p14:cNvPr>
                <p14:cNvContentPartPr/>
                <p14:nvPr/>
              </p14:nvContentPartPr>
              <p14:xfrm>
                <a:off x="2408040" y="2755947"/>
                <a:ext cx="1544760" cy="1155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BFF5F6C-585C-8140-A2F0-5EB538D75BE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92920" y="2740467"/>
                  <a:ext cx="1575000" cy="11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6770C37-8D91-004D-8E9C-A9016E2CF723}"/>
                    </a:ext>
                  </a:extLst>
                </p14:cNvPr>
                <p14:cNvContentPartPr/>
                <p14:nvPr/>
              </p14:nvContentPartPr>
              <p14:xfrm>
                <a:off x="4124880" y="2993907"/>
                <a:ext cx="240120" cy="3510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6770C37-8D91-004D-8E9C-A9016E2CF7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09760" y="2978787"/>
                  <a:ext cx="2703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AD1CECD-F780-864A-8128-CC23A2448398}"/>
                    </a:ext>
                  </a:extLst>
                </p14:cNvPr>
                <p14:cNvContentPartPr/>
                <p14:nvPr/>
              </p14:nvContentPartPr>
              <p14:xfrm>
                <a:off x="4179240" y="2956827"/>
                <a:ext cx="202680" cy="463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AD1CECD-F780-864A-8128-CC23A244839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63760" y="2941707"/>
                  <a:ext cx="2332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7E4713B-0915-DB4C-A394-3156225B358A}"/>
                    </a:ext>
                  </a:extLst>
                </p14:cNvPr>
                <p14:cNvContentPartPr/>
                <p14:nvPr/>
              </p14:nvContentPartPr>
              <p14:xfrm>
                <a:off x="4116240" y="3086787"/>
                <a:ext cx="359640" cy="271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7E4713B-0915-DB4C-A394-3156225B358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01120" y="3071307"/>
                  <a:ext cx="390240" cy="30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0355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C83639-043C-C342-A5EF-349AE23E1B15}"/>
                  </a:ext>
                </a:extLst>
              </p14:cNvPr>
              <p14:cNvContentPartPr/>
              <p14:nvPr/>
            </p14:nvContentPartPr>
            <p14:xfrm>
              <a:off x="846720" y="1091667"/>
              <a:ext cx="2381760" cy="1700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C83639-043C-C342-A5EF-349AE23E1B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240" y="1076547"/>
                <a:ext cx="2412360" cy="173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F0DF60A-00CE-CC48-B396-D89B9A5F229B}"/>
              </a:ext>
            </a:extLst>
          </p:cNvPr>
          <p:cNvGrpSpPr/>
          <p:nvPr/>
        </p:nvGrpSpPr>
        <p:grpSpPr>
          <a:xfrm>
            <a:off x="1104840" y="491907"/>
            <a:ext cx="9015120" cy="2962800"/>
            <a:chOff x="1104840" y="491907"/>
            <a:chExt cx="9015120" cy="296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1C53D60-29FB-634B-9817-7BC847EBEAA9}"/>
                    </a:ext>
                  </a:extLst>
                </p14:cNvPr>
                <p14:cNvContentPartPr/>
                <p14:nvPr/>
              </p14:nvContentPartPr>
              <p14:xfrm>
                <a:off x="1104840" y="1033347"/>
                <a:ext cx="1989720" cy="1601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1C53D60-29FB-634B-9817-7BC847EBEAA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9360" y="1017867"/>
                  <a:ext cx="2019960" cy="16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2D8BF0-3FD9-1B4B-B237-296DF21C532E}"/>
                    </a:ext>
                  </a:extLst>
                </p14:cNvPr>
                <p14:cNvContentPartPr/>
                <p14:nvPr/>
              </p14:nvContentPartPr>
              <p14:xfrm>
                <a:off x="4455720" y="606747"/>
                <a:ext cx="217080" cy="16387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2D8BF0-3FD9-1B4B-B237-296DF21C532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40600" y="591627"/>
                  <a:ext cx="247680" cy="16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E65C54-A8A9-1545-993B-56083DD86914}"/>
                    </a:ext>
                  </a:extLst>
                </p14:cNvPr>
                <p14:cNvContentPartPr/>
                <p14:nvPr/>
              </p14:nvContentPartPr>
              <p14:xfrm>
                <a:off x="4222080" y="2078427"/>
                <a:ext cx="2548800" cy="190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E65C54-A8A9-1545-993B-56083DD869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06600" y="2063307"/>
                  <a:ext cx="2579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7385F4-671D-2548-BA4F-CAD4C0F070E0}"/>
                    </a:ext>
                  </a:extLst>
                </p14:cNvPr>
                <p14:cNvContentPartPr/>
                <p14:nvPr/>
              </p14:nvContentPartPr>
              <p14:xfrm>
                <a:off x="4648320" y="1876107"/>
                <a:ext cx="1557360" cy="1340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7385F4-671D-2548-BA4F-CAD4C0F070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33200" y="1860627"/>
                  <a:ext cx="1587960" cy="13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FF0C93A-7F2A-334A-9E6E-3D05310101D7}"/>
                    </a:ext>
                  </a:extLst>
                </p14:cNvPr>
                <p14:cNvContentPartPr/>
                <p14:nvPr/>
              </p14:nvContentPartPr>
              <p14:xfrm>
                <a:off x="6151320" y="2671707"/>
                <a:ext cx="546480" cy="667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FF0C93A-7F2A-334A-9E6E-3D05310101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35840" y="2656587"/>
                  <a:ext cx="57708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1CF3214-2073-A844-80DC-72E4CD32CCE2}"/>
                    </a:ext>
                  </a:extLst>
                </p14:cNvPr>
                <p14:cNvContentPartPr/>
                <p14:nvPr/>
              </p14:nvContentPartPr>
              <p14:xfrm>
                <a:off x="3192480" y="1137387"/>
                <a:ext cx="291240" cy="395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1CF3214-2073-A844-80DC-72E4CD32CC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77000" y="1121907"/>
                  <a:ext cx="32184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F26D08-D2E9-8E4D-955C-5B7169CE6CC4}"/>
                    </a:ext>
                  </a:extLst>
                </p14:cNvPr>
                <p14:cNvContentPartPr/>
                <p14:nvPr/>
              </p14:nvContentPartPr>
              <p14:xfrm>
                <a:off x="2727360" y="760827"/>
                <a:ext cx="736200" cy="637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F26D08-D2E9-8E4D-955C-5B7169CE6C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2240" y="745707"/>
                  <a:ext cx="766800" cy="66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9EA395-44CD-7F45-B6D3-BBC30404238A}"/>
                    </a:ext>
                  </a:extLst>
                </p14:cNvPr>
                <p14:cNvContentPartPr/>
                <p14:nvPr/>
              </p14:nvContentPartPr>
              <p14:xfrm>
                <a:off x="5854680" y="2909667"/>
                <a:ext cx="663480" cy="545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9EA395-44CD-7F45-B6D3-BBC3040423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39560" y="2894547"/>
                  <a:ext cx="69408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B779C8-FA8B-BE42-917A-CE1D70A1A63A}"/>
                    </a:ext>
                  </a:extLst>
                </p14:cNvPr>
                <p14:cNvContentPartPr/>
                <p14:nvPr/>
              </p14:nvContentPartPr>
              <p14:xfrm>
                <a:off x="7276320" y="837867"/>
                <a:ext cx="470880" cy="449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B779C8-FA8B-BE42-917A-CE1D70A1A6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61200" y="822747"/>
                  <a:ext cx="50148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C3C6660-0538-BA49-BC40-DEAE7CC67B54}"/>
                    </a:ext>
                  </a:extLst>
                </p14:cNvPr>
                <p14:cNvContentPartPr/>
                <p14:nvPr/>
              </p14:nvContentPartPr>
              <p14:xfrm>
                <a:off x="7754040" y="836427"/>
                <a:ext cx="468000" cy="411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C3C6660-0538-BA49-BC40-DEAE7CC67B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38920" y="821307"/>
                  <a:ext cx="4986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C3785C-A470-FE4C-B5C9-92CCD312C2C7}"/>
                    </a:ext>
                  </a:extLst>
                </p14:cNvPr>
                <p14:cNvContentPartPr/>
                <p14:nvPr/>
              </p14:nvContentPartPr>
              <p14:xfrm>
                <a:off x="8266680" y="491907"/>
                <a:ext cx="1662480" cy="1351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C3785C-A470-FE4C-B5C9-92CCD312C2C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51200" y="476787"/>
                  <a:ext cx="1692720" cy="13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3E4A088-2171-4449-9922-02E662796114}"/>
                    </a:ext>
                  </a:extLst>
                </p14:cNvPr>
                <p14:cNvContentPartPr/>
                <p14:nvPr/>
              </p14:nvContentPartPr>
              <p14:xfrm>
                <a:off x="7558560" y="1493787"/>
                <a:ext cx="1011600" cy="783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3E4A088-2171-4449-9922-02E66279611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543440" y="1478307"/>
                  <a:ext cx="104184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23BB799-15D9-1144-A0EA-76D27293156B}"/>
                    </a:ext>
                  </a:extLst>
                </p14:cNvPr>
                <p14:cNvContentPartPr/>
                <p14:nvPr/>
              </p14:nvContentPartPr>
              <p14:xfrm>
                <a:off x="8354520" y="1890147"/>
                <a:ext cx="321120" cy="77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23BB799-15D9-1144-A0EA-76D2729315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39040" y="1875027"/>
                  <a:ext cx="351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41E4C5C-D909-CD4F-84B9-E173BA6E3332}"/>
                    </a:ext>
                  </a:extLst>
                </p14:cNvPr>
                <p14:cNvContentPartPr/>
                <p14:nvPr/>
              </p14:nvContentPartPr>
              <p14:xfrm>
                <a:off x="8666640" y="1350147"/>
                <a:ext cx="747720" cy="869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41E4C5C-D909-CD4F-84B9-E173BA6E33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651520" y="1335027"/>
                  <a:ext cx="777960" cy="90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A51555-8C61-7F47-BEA6-86BFF8452CAE}"/>
                    </a:ext>
                  </a:extLst>
                </p14:cNvPr>
                <p14:cNvContentPartPr/>
                <p14:nvPr/>
              </p14:nvContentPartPr>
              <p14:xfrm>
                <a:off x="9553680" y="1821747"/>
                <a:ext cx="33120" cy="365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A51555-8C61-7F47-BEA6-86BFF8452CA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38200" y="1806627"/>
                  <a:ext cx="637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7A7641-5E1B-B542-AAD9-D23D8ECAA6AD}"/>
                    </a:ext>
                  </a:extLst>
                </p14:cNvPr>
                <p14:cNvContentPartPr/>
                <p14:nvPr/>
              </p14:nvContentPartPr>
              <p14:xfrm>
                <a:off x="9626400" y="1732107"/>
                <a:ext cx="28800" cy="40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7A7641-5E1B-B542-AAD9-D23D8ECAA6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10920" y="1716627"/>
                  <a:ext cx="59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C88C6EC-A916-7F47-A40C-80FC8F928A6E}"/>
                    </a:ext>
                  </a:extLst>
                </p14:cNvPr>
                <p14:cNvContentPartPr/>
                <p14:nvPr/>
              </p14:nvContentPartPr>
              <p14:xfrm>
                <a:off x="9674640" y="1828587"/>
                <a:ext cx="445320" cy="273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C88C6EC-A916-7F47-A40C-80FC8F928A6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59520" y="1813107"/>
                  <a:ext cx="475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09B8DE-CAAF-DA48-8326-D62071B54441}"/>
                    </a:ext>
                  </a:extLst>
                </p14:cNvPr>
                <p14:cNvContentPartPr/>
                <p14:nvPr/>
              </p14:nvContentPartPr>
              <p14:xfrm>
                <a:off x="7772400" y="2437707"/>
                <a:ext cx="2247840" cy="100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09B8DE-CAAF-DA48-8326-D62071B54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57280" y="2422587"/>
                  <a:ext cx="2278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8E5E7D-7A78-CA43-A6CA-FCFE586612DA}"/>
                    </a:ext>
                  </a:extLst>
                </p14:cNvPr>
                <p14:cNvContentPartPr/>
                <p14:nvPr/>
              </p14:nvContentPartPr>
              <p14:xfrm>
                <a:off x="2496600" y="2969787"/>
                <a:ext cx="180000" cy="215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8E5E7D-7A78-CA43-A6CA-FCFE586612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81120" y="2954307"/>
                  <a:ext cx="210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F271F1B-B530-E842-94BF-ACEB1152386C}"/>
                    </a:ext>
                  </a:extLst>
                </p14:cNvPr>
                <p14:cNvContentPartPr/>
                <p14:nvPr/>
              </p14:nvContentPartPr>
              <p14:xfrm>
                <a:off x="2100240" y="2805627"/>
                <a:ext cx="476640" cy="126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F271F1B-B530-E842-94BF-ACEB115238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84760" y="2790507"/>
                  <a:ext cx="507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D09C5E-58EF-AD4F-B2CC-D255DF88D6FF}"/>
                    </a:ext>
                  </a:extLst>
                </p14:cNvPr>
                <p14:cNvContentPartPr/>
                <p14:nvPr/>
              </p14:nvContentPartPr>
              <p14:xfrm>
                <a:off x="2748960" y="2851347"/>
                <a:ext cx="194400" cy="230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D09C5E-58EF-AD4F-B2CC-D255DF88D6F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33480" y="2836227"/>
                  <a:ext cx="224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EF81A6-00BF-C849-ABC4-85BEBD181F48}"/>
                    </a:ext>
                  </a:extLst>
                </p14:cNvPr>
                <p14:cNvContentPartPr/>
                <p14:nvPr/>
              </p14:nvContentPartPr>
              <p14:xfrm>
                <a:off x="2919960" y="2824347"/>
                <a:ext cx="546840" cy="250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EF81A6-00BF-C849-ABC4-85BEBD181F4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04840" y="2808867"/>
                  <a:ext cx="577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04AB4C-5620-5B4F-AE7F-DECBF26E0266}"/>
                    </a:ext>
                  </a:extLst>
                </p14:cNvPr>
                <p14:cNvContentPartPr/>
                <p14:nvPr/>
              </p14:nvContentPartPr>
              <p14:xfrm>
                <a:off x="2909880" y="2554707"/>
                <a:ext cx="51840" cy="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04AB4C-5620-5B4F-AE7F-DECBF26E02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94760" y="2539587"/>
                  <a:ext cx="82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139872-8D86-5F49-98AA-F7B93C7A3D35}"/>
                    </a:ext>
                  </a:extLst>
                </p14:cNvPr>
                <p14:cNvContentPartPr/>
                <p14:nvPr/>
              </p14:nvContentPartPr>
              <p14:xfrm>
                <a:off x="3644280" y="2802747"/>
                <a:ext cx="9000" cy="7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139872-8D86-5F49-98AA-F7B93C7A3D3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29160" y="2787627"/>
                  <a:ext cx="39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C27D99A-9A94-744E-9C71-5930D8F3F5A8}"/>
                    </a:ext>
                  </a:extLst>
                </p14:cNvPr>
                <p14:cNvContentPartPr/>
                <p14:nvPr/>
              </p14:nvContentPartPr>
              <p14:xfrm>
                <a:off x="3468960" y="2697267"/>
                <a:ext cx="449640" cy="224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C27D99A-9A94-744E-9C71-5930D8F3F5A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53840" y="2682147"/>
                  <a:ext cx="4798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EB9C13B-A412-5044-8AC8-BE46CDBB05BA}"/>
                    </a:ext>
                  </a:extLst>
                </p14:cNvPr>
                <p14:cNvContentPartPr/>
                <p14:nvPr/>
              </p14:nvContentPartPr>
              <p14:xfrm>
                <a:off x="2579040" y="1953147"/>
                <a:ext cx="945720" cy="382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EB9C13B-A412-5044-8AC8-BE46CDBB05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63920" y="1937667"/>
                  <a:ext cx="976320" cy="41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6DC9EA-B8E4-C94B-93A0-20168D36C725}"/>
              </a:ext>
            </a:extLst>
          </p:cNvPr>
          <p:cNvGrpSpPr/>
          <p:nvPr/>
        </p:nvGrpSpPr>
        <p:grpSpPr>
          <a:xfrm>
            <a:off x="1277280" y="3538587"/>
            <a:ext cx="2474640" cy="1177920"/>
            <a:chOff x="1277280" y="3538587"/>
            <a:chExt cx="2474640" cy="11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6739CA-D44D-2F44-B5E3-8A5CEDAA1C4A}"/>
                    </a:ext>
                  </a:extLst>
                </p14:cNvPr>
                <p14:cNvContentPartPr/>
                <p14:nvPr/>
              </p14:nvContentPartPr>
              <p14:xfrm>
                <a:off x="1869120" y="3538587"/>
                <a:ext cx="13320" cy="217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6739CA-D44D-2F44-B5E3-8A5CEDAA1C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53640" y="3523467"/>
                  <a:ext cx="43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BE2514B-1357-9D4A-B3B7-64D839D0D61B}"/>
                    </a:ext>
                  </a:extLst>
                </p14:cNvPr>
                <p14:cNvContentPartPr/>
                <p14:nvPr/>
              </p14:nvContentPartPr>
              <p14:xfrm>
                <a:off x="1277280" y="3918027"/>
                <a:ext cx="750240" cy="482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BE2514B-1357-9D4A-B3B7-64D839D0D6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62160" y="3902547"/>
                  <a:ext cx="78084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A12A327-A911-4349-B218-23D27147ED55}"/>
                    </a:ext>
                  </a:extLst>
                </p14:cNvPr>
                <p14:cNvContentPartPr/>
                <p14:nvPr/>
              </p14:nvContentPartPr>
              <p14:xfrm>
                <a:off x="2091600" y="4188747"/>
                <a:ext cx="98640" cy="181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A12A327-A911-4349-B218-23D27147ED5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76120" y="4173627"/>
                  <a:ext cx="129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165E741-C874-2F43-A886-39CBE819A6EA}"/>
                    </a:ext>
                  </a:extLst>
                </p14:cNvPr>
                <p14:cNvContentPartPr/>
                <p14:nvPr/>
              </p14:nvContentPartPr>
              <p14:xfrm>
                <a:off x="2124360" y="4017747"/>
                <a:ext cx="3240" cy="7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165E741-C874-2F43-A886-39CBE819A6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08880" y="4002627"/>
                  <a:ext cx="3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8DB4CF5-F9C5-ED4A-8789-E313BDC8AE34}"/>
                    </a:ext>
                  </a:extLst>
                </p14:cNvPr>
                <p14:cNvContentPartPr/>
                <p14:nvPr/>
              </p14:nvContentPartPr>
              <p14:xfrm>
                <a:off x="2124360" y="4017747"/>
                <a:ext cx="36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8DB4CF5-F9C5-ED4A-8789-E313BDC8AE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08880" y="400262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E66165-7F58-1E4F-A00C-69B023A59323}"/>
                    </a:ext>
                  </a:extLst>
                </p14:cNvPr>
                <p14:cNvContentPartPr/>
                <p14:nvPr/>
              </p14:nvContentPartPr>
              <p14:xfrm>
                <a:off x="2124360" y="4017747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E66165-7F58-1E4F-A00C-69B023A593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08880" y="400262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6CDDAF-E2D1-5A43-8426-E57CD4E7829E}"/>
                    </a:ext>
                  </a:extLst>
                </p14:cNvPr>
                <p14:cNvContentPartPr/>
                <p14:nvPr/>
              </p14:nvContentPartPr>
              <p14:xfrm>
                <a:off x="2503440" y="3895707"/>
                <a:ext cx="213120" cy="515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6CDDAF-E2D1-5A43-8426-E57CD4E7829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88320" y="3880587"/>
                  <a:ext cx="2433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DAC95BE-212C-D742-ACA9-11BBF3F8367C}"/>
                    </a:ext>
                  </a:extLst>
                </p14:cNvPr>
                <p14:cNvContentPartPr/>
                <p14:nvPr/>
              </p14:nvContentPartPr>
              <p14:xfrm>
                <a:off x="2231280" y="3987867"/>
                <a:ext cx="225720" cy="7286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DAC95BE-212C-D742-ACA9-11BBF3F8367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16160" y="3972747"/>
                  <a:ext cx="25632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15FE04-3B40-9B4B-A68B-CE382E187503}"/>
                    </a:ext>
                  </a:extLst>
                </p14:cNvPr>
                <p14:cNvContentPartPr/>
                <p14:nvPr/>
              </p14:nvContentPartPr>
              <p14:xfrm>
                <a:off x="3342240" y="4033947"/>
                <a:ext cx="409680" cy="342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15FE04-3B40-9B4B-A68B-CE382E18750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326760" y="4018827"/>
                  <a:ext cx="440280" cy="37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D01B6F-EFED-2C49-BF66-30A36E4FA5C7}"/>
              </a:ext>
            </a:extLst>
          </p:cNvPr>
          <p:cNvGrpSpPr/>
          <p:nvPr/>
        </p:nvGrpSpPr>
        <p:grpSpPr>
          <a:xfrm>
            <a:off x="4135320" y="3642627"/>
            <a:ext cx="4003920" cy="947520"/>
            <a:chOff x="4135320" y="3642627"/>
            <a:chExt cx="4003920" cy="94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8E41762-F618-1448-A9E5-E5307B7D3F30}"/>
                    </a:ext>
                  </a:extLst>
                </p14:cNvPr>
                <p14:cNvContentPartPr/>
                <p14:nvPr/>
              </p14:nvContentPartPr>
              <p14:xfrm>
                <a:off x="4135320" y="3743067"/>
                <a:ext cx="2225880" cy="847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8E41762-F618-1448-A9E5-E5307B7D3F3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19840" y="3727947"/>
                  <a:ext cx="225648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398D4D9-4BEB-E845-8883-977C9D63FC47}"/>
                    </a:ext>
                  </a:extLst>
                </p14:cNvPr>
                <p14:cNvContentPartPr/>
                <p14:nvPr/>
              </p14:nvContentPartPr>
              <p14:xfrm>
                <a:off x="6842880" y="3669627"/>
                <a:ext cx="398160" cy="581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398D4D9-4BEB-E845-8883-977C9D63FC4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27400" y="3654147"/>
                  <a:ext cx="42876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D48DB09-6F08-8E47-9EA0-6D2B7AEED164}"/>
                    </a:ext>
                  </a:extLst>
                </p14:cNvPr>
                <p14:cNvContentPartPr/>
                <p14:nvPr/>
              </p14:nvContentPartPr>
              <p14:xfrm>
                <a:off x="7260480" y="3642627"/>
                <a:ext cx="597960" cy="639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D48DB09-6F08-8E47-9EA0-6D2B7AEED16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45360" y="3627147"/>
                  <a:ext cx="62820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D3610E4-B503-7E4F-9BCF-D9FA885D7597}"/>
                    </a:ext>
                  </a:extLst>
                </p14:cNvPr>
                <p14:cNvContentPartPr/>
                <p14:nvPr/>
              </p14:nvContentPartPr>
              <p14:xfrm>
                <a:off x="7714080" y="3969147"/>
                <a:ext cx="425160" cy="265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D3610E4-B503-7E4F-9BCF-D9FA885D759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698960" y="3954027"/>
                  <a:ext cx="45576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53E64B7-2DC1-4141-8E85-4434457DCD7E}"/>
              </a:ext>
            </a:extLst>
          </p:cNvPr>
          <p:cNvGrpSpPr/>
          <p:nvPr/>
        </p:nvGrpSpPr>
        <p:grpSpPr>
          <a:xfrm>
            <a:off x="8877600" y="3641187"/>
            <a:ext cx="2052360" cy="840600"/>
            <a:chOff x="8877600" y="3641187"/>
            <a:chExt cx="2052360" cy="84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AB189F2-8E50-8A4E-88E4-4F1F821C0904}"/>
                    </a:ext>
                  </a:extLst>
                </p14:cNvPr>
                <p14:cNvContentPartPr/>
                <p14:nvPr/>
              </p14:nvContentPartPr>
              <p14:xfrm>
                <a:off x="8877600" y="3860067"/>
                <a:ext cx="321120" cy="371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AB189F2-8E50-8A4E-88E4-4F1F821C09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862480" y="3844947"/>
                  <a:ext cx="3517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B426916-F675-394D-8CFB-7A2A814EC625}"/>
                    </a:ext>
                  </a:extLst>
                </p14:cNvPr>
                <p14:cNvContentPartPr/>
                <p14:nvPr/>
              </p14:nvContentPartPr>
              <p14:xfrm>
                <a:off x="9217080" y="3655587"/>
                <a:ext cx="102600" cy="677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B426916-F675-394D-8CFB-7A2A814EC62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01960" y="3640467"/>
                  <a:ext cx="13320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849E3B9-018D-4645-BB5B-991680066A7D}"/>
                    </a:ext>
                  </a:extLst>
                </p14:cNvPr>
                <p14:cNvContentPartPr/>
                <p14:nvPr/>
              </p14:nvContentPartPr>
              <p14:xfrm>
                <a:off x="9301320" y="3920907"/>
                <a:ext cx="257040" cy="453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849E3B9-018D-4645-BB5B-991680066A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85840" y="3905427"/>
                  <a:ext cx="2876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71C7912-916E-144F-933C-590C71C533C7}"/>
                    </a:ext>
                  </a:extLst>
                </p14:cNvPr>
                <p14:cNvContentPartPr/>
                <p14:nvPr/>
              </p14:nvContentPartPr>
              <p14:xfrm>
                <a:off x="10249560" y="3641187"/>
                <a:ext cx="305640" cy="840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71C7912-916E-144F-933C-590C71C533C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234080" y="3625707"/>
                  <a:ext cx="33588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84CDFB-747A-D346-9850-FD322DF9F42A}"/>
                    </a:ext>
                  </a:extLst>
                </p14:cNvPr>
                <p14:cNvContentPartPr/>
                <p14:nvPr/>
              </p14:nvContentPartPr>
              <p14:xfrm>
                <a:off x="9952920" y="4074987"/>
                <a:ext cx="977040" cy="285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84CDFB-747A-D346-9850-FD322DF9F42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37440" y="4059507"/>
                  <a:ext cx="100764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8CE7C7B-E9B3-4447-80C7-26F66C81AA3B}"/>
                  </a:ext>
                </a:extLst>
              </p14:cNvPr>
              <p14:cNvContentPartPr/>
              <p14:nvPr/>
            </p14:nvContentPartPr>
            <p14:xfrm>
              <a:off x="722520" y="3957987"/>
              <a:ext cx="356760" cy="3412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8CE7C7B-E9B3-4447-80C7-26F66C81AA3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07400" y="3942507"/>
                <a:ext cx="387360" cy="37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40C16547-7A75-7C4A-A9DC-A0D7CAFEEA8C}"/>
              </a:ext>
            </a:extLst>
          </p:cNvPr>
          <p:cNvGrpSpPr/>
          <p:nvPr/>
        </p:nvGrpSpPr>
        <p:grpSpPr>
          <a:xfrm>
            <a:off x="1378440" y="4876347"/>
            <a:ext cx="4656240" cy="644400"/>
            <a:chOff x="1378440" y="4876347"/>
            <a:chExt cx="4656240" cy="64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D86AC1C-64A3-214F-9479-55B1AD0970DF}"/>
                    </a:ext>
                  </a:extLst>
                </p14:cNvPr>
                <p14:cNvContentPartPr/>
                <p14:nvPr/>
              </p14:nvContentPartPr>
              <p14:xfrm>
                <a:off x="1510920" y="4995867"/>
                <a:ext cx="197280" cy="419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D86AC1C-64A3-214F-9479-55B1AD0970D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495800" y="4980747"/>
                  <a:ext cx="2275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B813F4E-D9A3-F84A-9857-395F9169C89F}"/>
                    </a:ext>
                  </a:extLst>
                </p14:cNvPr>
                <p14:cNvContentPartPr/>
                <p14:nvPr/>
              </p14:nvContentPartPr>
              <p14:xfrm>
                <a:off x="1378440" y="5224107"/>
                <a:ext cx="282600" cy="60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B813F4E-D9A3-F84A-9857-395F9169C89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63320" y="5208987"/>
                  <a:ext cx="313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120402-A142-0148-B598-BCA094EFFD56}"/>
                    </a:ext>
                  </a:extLst>
                </p14:cNvPr>
                <p14:cNvContentPartPr/>
                <p14:nvPr/>
              </p14:nvContentPartPr>
              <p14:xfrm>
                <a:off x="1794960" y="5245707"/>
                <a:ext cx="225720" cy="236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120402-A142-0148-B598-BCA094EFFD5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79480" y="5230227"/>
                  <a:ext cx="256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0E221DE-6CA6-DD48-BFC4-CABB7A593756}"/>
                    </a:ext>
                  </a:extLst>
                </p14:cNvPr>
                <p14:cNvContentPartPr/>
                <p14:nvPr/>
              </p14:nvContentPartPr>
              <p14:xfrm>
                <a:off x="2083320" y="5054547"/>
                <a:ext cx="92520" cy="449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0E221DE-6CA6-DD48-BFC4-CABB7A5937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68200" y="5039067"/>
                  <a:ext cx="1231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B9B2168-FDA2-3B42-A58A-A48E2E20B89F}"/>
                    </a:ext>
                  </a:extLst>
                </p14:cNvPr>
                <p14:cNvContentPartPr/>
                <p14:nvPr/>
              </p14:nvContentPartPr>
              <p14:xfrm>
                <a:off x="2286000" y="5198547"/>
                <a:ext cx="467280" cy="289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B9B2168-FDA2-3B42-A58A-A48E2E20B89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70880" y="5183067"/>
                  <a:ext cx="497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7F9654-286E-8147-A59C-5435F9DB0339}"/>
                    </a:ext>
                  </a:extLst>
                </p14:cNvPr>
                <p14:cNvContentPartPr/>
                <p14:nvPr/>
              </p14:nvContentPartPr>
              <p14:xfrm>
                <a:off x="3111120" y="5012787"/>
                <a:ext cx="329760" cy="468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7F9654-286E-8147-A59C-5435F9DB033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95640" y="4997667"/>
                  <a:ext cx="3603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965331-8CE8-5148-9CE9-98AD96B06F0B}"/>
                    </a:ext>
                  </a:extLst>
                </p14:cNvPr>
                <p14:cNvContentPartPr/>
                <p14:nvPr/>
              </p14:nvContentPartPr>
              <p14:xfrm>
                <a:off x="3483360" y="5196387"/>
                <a:ext cx="262800" cy="324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965331-8CE8-5148-9CE9-98AD96B06F0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67880" y="5180907"/>
                  <a:ext cx="293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1E8C1D4-0C6C-AA4B-B7D8-1BF457487195}"/>
                    </a:ext>
                  </a:extLst>
                </p14:cNvPr>
                <p14:cNvContentPartPr/>
                <p14:nvPr/>
              </p14:nvContentPartPr>
              <p14:xfrm>
                <a:off x="3738600" y="5234187"/>
                <a:ext cx="255600" cy="270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1E8C1D4-0C6C-AA4B-B7D8-1BF45748719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23120" y="5218707"/>
                  <a:ext cx="286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C608278-7526-0B4C-B8F9-6C4C913DFF7C}"/>
                    </a:ext>
                  </a:extLst>
                </p14:cNvPr>
                <p14:cNvContentPartPr/>
                <p14:nvPr/>
              </p14:nvContentPartPr>
              <p14:xfrm>
                <a:off x="4173480" y="5242827"/>
                <a:ext cx="38880" cy="219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C608278-7526-0B4C-B8F9-6C4C913DFF7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158000" y="5227347"/>
                  <a:ext cx="694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863C1D-E90A-724E-A870-D42F61555376}"/>
                    </a:ext>
                  </a:extLst>
                </p14:cNvPr>
                <p14:cNvContentPartPr/>
                <p14:nvPr/>
              </p14:nvContentPartPr>
              <p14:xfrm>
                <a:off x="4184640" y="5077227"/>
                <a:ext cx="17640" cy="662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863C1D-E90A-724E-A870-D42F6155537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169160" y="5061747"/>
                  <a:ext cx="48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2AC2A08-E135-2F49-84CB-AE5788D6D642}"/>
                    </a:ext>
                  </a:extLst>
                </p14:cNvPr>
                <p14:cNvContentPartPr/>
                <p14:nvPr/>
              </p14:nvContentPartPr>
              <p14:xfrm>
                <a:off x="4435920" y="5082987"/>
                <a:ext cx="345240" cy="352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2AC2A08-E135-2F49-84CB-AE5788D6D64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420440" y="5067867"/>
                  <a:ext cx="3758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3CF078A-4DE2-B547-8215-7B9143BB4AA8}"/>
                    </a:ext>
                  </a:extLst>
                </p14:cNvPr>
                <p14:cNvContentPartPr/>
                <p14:nvPr/>
              </p14:nvContentPartPr>
              <p14:xfrm>
                <a:off x="5019120" y="5104227"/>
                <a:ext cx="651960" cy="251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3CF078A-4DE2-B547-8215-7B9143BB4AA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03640" y="5089107"/>
                  <a:ext cx="682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5FB57F-584C-A541-8D1A-BB886169D158}"/>
                    </a:ext>
                  </a:extLst>
                </p14:cNvPr>
                <p14:cNvContentPartPr/>
                <p14:nvPr/>
              </p14:nvContentPartPr>
              <p14:xfrm>
                <a:off x="5947200" y="4880667"/>
                <a:ext cx="14760" cy="154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5FB57F-584C-A541-8D1A-BB886169D15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32080" y="4865187"/>
                  <a:ext cx="45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2566CCA-FC99-A54A-A8BD-2F3BF7B9B266}"/>
                    </a:ext>
                  </a:extLst>
                </p14:cNvPr>
                <p14:cNvContentPartPr/>
                <p14:nvPr/>
              </p14:nvContentPartPr>
              <p14:xfrm>
                <a:off x="6022800" y="4876347"/>
                <a:ext cx="11880" cy="180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2566CCA-FC99-A54A-A8BD-2F3BF7B9B26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007680" y="4860867"/>
                  <a:ext cx="42480" cy="21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13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74D98B-333B-3F44-B8B1-8EAB4E23BCA0}"/>
                  </a:ext>
                </a:extLst>
              </p14:cNvPr>
              <p14:cNvContentPartPr/>
              <p14:nvPr/>
            </p14:nvContentPartPr>
            <p14:xfrm>
              <a:off x="1294200" y="810867"/>
              <a:ext cx="19080" cy="83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74D98B-333B-3F44-B8B1-8EAB4E23BC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9080" y="795747"/>
                <a:ext cx="493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312B5E0-A485-8344-A321-AC7E30CF4977}"/>
                  </a:ext>
                </a:extLst>
              </p14:cNvPr>
              <p14:cNvContentPartPr/>
              <p14:nvPr/>
            </p14:nvContentPartPr>
            <p14:xfrm>
              <a:off x="2937240" y="1556427"/>
              <a:ext cx="520920" cy="759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312B5E0-A485-8344-A321-AC7E30CF49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1760" y="1541307"/>
                <a:ext cx="5515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85CFA93-60B4-3D47-829A-8725954D54FC}"/>
                  </a:ext>
                </a:extLst>
              </p14:cNvPr>
              <p14:cNvContentPartPr/>
              <p14:nvPr/>
            </p14:nvContentPartPr>
            <p14:xfrm>
              <a:off x="2787480" y="860547"/>
              <a:ext cx="1877040" cy="9885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85CFA93-60B4-3D47-829A-8725954D54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2000" y="845427"/>
                <a:ext cx="1907640" cy="101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B8F2951-ABF1-3F4D-A4C2-D2304E5E2BBD}"/>
              </a:ext>
            </a:extLst>
          </p:cNvPr>
          <p:cNvGrpSpPr/>
          <p:nvPr/>
        </p:nvGrpSpPr>
        <p:grpSpPr>
          <a:xfrm>
            <a:off x="222840" y="111747"/>
            <a:ext cx="11465640" cy="6180840"/>
            <a:chOff x="222840" y="111747"/>
            <a:chExt cx="11465640" cy="618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098B61-7E6F-3442-AB97-AA556091D85A}"/>
                    </a:ext>
                  </a:extLst>
                </p14:cNvPr>
                <p14:cNvContentPartPr/>
                <p14:nvPr/>
              </p14:nvContentPartPr>
              <p14:xfrm>
                <a:off x="1127520" y="698187"/>
                <a:ext cx="90360" cy="1741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098B61-7E6F-3442-AB97-AA556091D8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2400" y="682707"/>
                  <a:ext cx="120600" cy="17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858A79B-3701-8843-B5D9-8E6DCE7A0B05}"/>
                    </a:ext>
                  </a:extLst>
                </p14:cNvPr>
                <p14:cNvContentPartPr/>
                <p14:nvPr/>
              </p14:nvContentPartPr>
              <p14:xfrm>
                <a:off x="839520" y="2026947"/>
                <a:ext cx="2469960" cy="167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858A79B-3701-8843-B5D9-8E6DCE7A0B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4400" y="2011827"/>
                  <a:ext cx="2500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583BC5C-1F16-8243-9BD3-F4B28881C2AD}"/>
                    </a:ext>
                  </a:extLst>
                </p14:cNvPr>
                <p14:cNvContentPartPr/>
                <p14:nvPr/>
              </p14:nvContentPartPr>
              <p14:xfrm>
                <a:off x="1203120" y="1710507"/>
                <a:ext cx="1815480" cy="396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583BC5C-1F16-8243-9BD3-F4B28881C2A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8000" y="1695387"/>
                  <a:ext cx="18460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3B3F699-FA7C-6147-9D48-EF6A5F9B7460}"/>
                    </a:ext>
                  </a:extLst>
                </p14:cNvPr>
                <p14:cNvContentPartPr/>
                <p14:nvPr/>
              </p14:nvContentPartPr>
              <p14:xfrm>
                <a:off x="1133280" y="1546707"/>
                <a:ext cx="2019240" cy="50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3B3F699-FA7C-6147-9D48-EF6A5F9B74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8160" y="1531227"/>
                  <a:ext cx="20494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473A38-0421-AF45-9A80-E806E062ECEB}"/>
                    </a:ext>
                  </a:extLst>
                </p14:cNvPr>
                <p14:cNvContentPartPr/>
                <p14:nvPr/>
              </p14:nvContentPartPr>
              <p14:xfrm>
                <a:off x="513000" y="1513947"/>
                <a:ext cx="123120" cy="258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473A38-0421-AF45-9A80-E806E062ECE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7880" y="1498467"/>
                  <a:ext cx="153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1BDEB4-BC7F-124C-8CF1-476D41630E87}"/>
                    </a:ext>
                  </a:extLst>
                </p14:cNvPr>
                <p14:cNvContentPartPr/>
                <p14:nvPr/>
              </p14:nvContentPartPr>
              <p14:xfrm>
                <a:off x="765360" y="1443027"/>
                <a:ext cx="178560" cy="257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1BDEB4-BC7F-124C-8CF1-476D41630E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0240" y="1427907"/>
                  <a:ext cx="2091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F5E282-D12B-DD4E-8C41-516A63866ED2}"/>
                    </a:ext>
                  </a:extLst>
                </p14:cNvPr>
                <p14:cNvContentPartPr/>
                <p14:nvPr/>
              </p14:nvContentPartPr>
              <p14:xfrm>
                <a:off x="638640" y="2179587"/>
                <a:ext cx="181440" cy="267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F5E282-D12B-DD4E-8C41-516A63866E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3520" y="2164467"/>
                  <a:ext cx="211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6857A2-92CC-3247-B373-64091432517F}"/>
                    </a:ext>
                  </a:extLst>
                </p14:cNvPr>
                <p14:cNvContentPartPr/>
                <p14:nvPr/>
              </p14:nvContentPartPr>
              <p14:xfrm>
                <a:off x="2847240" y="1137387"/>
                <a:ext cx="862920" cy="718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6857A2-92CC-3247-B373-64091432517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32120" y="1121907"/>
                  <a:ext cx="893520" cy="7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AF5E51E-0840-CC48-973D-BDB754039AEE}"/>
                    </a:ext>
                  </a:extLst>
                </p14:cNvPr>
                <p14:cNvContentPartPr/>
                <p14:nvPr/>
              </p14:nvContentPartPr>
              <p14:xfrm>
                <a:off x="886680" y="1091667"/>
                <a:ext cx="3238560" cy="41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AF5E51E-0840-CC48-973D-BDB754039A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1200" y="1076547"/>
                  <a:ext cx="3269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CD5FA7-9EBB-6A40-8B37-8B4591391A54}"/>
                    </a:ext>
                  </a:extLst>
                </p14:cNvPr>
                <p14:cNvContentPartPr/>
                <p14:nvPr/>
              </p14:nvContentPartPr>
              <p14:xfrm>
                <a:off x="3476160" y="1013187"/>
                <a:ext cx="486720" cy="246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CD5FA7-9EBB-6A40-8B37-8B4591391A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61040" y="998067"/>
                  <a:ext cx="5169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82CA127-49A5-4742-9BF7-7EEB62B18819}"/>
                    </a:ext>
                  </a:extLst>
                </p14:cNvPr>
                <p14:cNvContentPartPr/>
                <p14:nvPr/>
              </p14:nvContentPartPr>
              <p14:xfrm>
                <a:off x="2620440" y="733827"/>
                <a:ext cx="598680" cy="647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82CA127-49A5-4742-9BF7-7EEB62B188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05320" y="718347"/>
                  <a:ext cx="62928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4B210E0-5614-9F4F-BEA7-4821C149CB0C}"/>
                    </a:ext>
                  </a:extLst>
                </p14:cNvPr>
                <p14:cNvContentPartPr/>
                <p14:nvPr/>
              </p14:nvContentPartPr>
              <p14:xfrm>
                <a:off x="2616120" y="1224147"/>
                <a:ext cx="590760" cy="191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4B210E0-5614-9F4F-BEA7-4821C149CB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01000" y="1209027"/>
                  <a:ext cx="621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F89B31-1D96-AC43-9586-826F7C70FA2D}"/>
                    </a:ext>
                  </a:extLst>
                </p14:cNvPr>
                <p14:cNvContentPartPr/>
                <p14:nvPr/>
              </p14:nvContentPartPr>
              <p14:xfrm>
                <a:off x="2038680" y="315867"/>
                <a:ext cx="861480" cy="573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F89B31-1D96-AC43-9586-826F7C70FA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23560" y="300747"/>
                  <a:ext cx="8920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3C8AAE-FCC0-BB4D-B827-CDBFD7B9C518}"/>
                    </a:ext>
                  </a:extLst>
                </p14:cNvPr>
                <p14:cNvContentPartPr/>
                <p14:nvPr/>
              </p14:nvContentPartPr>
              <p14:xfrm>
                <a:off x="2800080" y="306147"/>
                <a:ext cx="17280" cy="7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3C8AAE-FCC0-BB4D-B827-CDBFD7B9C5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84960" y="290667"/>
                  <a:ext cx="47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DD95B2-167B-CA4C-9E3F-12BA45F534E1}"/>
                    </a:ext>
                  </a:extLst>
                </p14:cNvPr>
                <p14:cNvContentPartPr/>
                <p14:nvPr/>
              </p14:nvContentPartPr>
              <p14:xfrm>
                <a:off x="2882880" y="298227"/>
                <a:ext cx="589320" cy="302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DD95B2-167B-CA4C-9E3F-12BA45F534E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67760" y="282747"/>
                  <a:ext cx="619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E6FF63F-1D9D-B547-8342-5FF908376CB5}"/>
                    </a:ext>
                  </a:extLst>
                </p14:cNvPr>
                <p14:cNvContentPartPr/>
                <p14:nvPr/>
              </p14:nvContentPartPr>
              <p14:xfrm>
                <a:off x="2738880" y="711147"/>
                <a:ext cx="706320" cy="128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E6FF63F-1D9D-B547-8342-5FF908376C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23760" y="695667"/>
                  <a:ext cx="736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EF9D837-0170-8F4E-9CE7-166B0541C264}"/>
                    </a:ext>
                  </a:extLst>
                </p14:cNvPr>
                <p14:cNvContentPartPr/>
                <p14:nvPr/>
              </p14:nvContentPartPr>
              <p14:xfrm>
                <a:off x="3299400" y="1549587"/>
                <a:ext cx="963000" cy="20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EF9D837-0170-8F4E-9CE7-166B0541C2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83920" y="1534107"/>
                  <a:ext cx="993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27366DB-B395-5F40-977E-E8307B159D2A}"/>
                    </a:ext>
                  </a:extLst>
                </p14:cNvPr>
                <p14:cNvContentPartPr/>
                <p14:nvPr/>
              </p14:nvContentPartPr>
              <p14:xfrm>
                <a:off x="3346200" y="1392627"/>
                <a:ext cx="324000" cy="567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27366DB-B395-5F40-977E-E8307B159D2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31080" y="1377507"/>
                  <a:ext cx="35460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B752F19-11F9-0F44-A12D-B960565D8BD6}"/>
                    </a:ext>
                  </a:extLst>
                </p14:cNvPr>
                <p14:cNvContentPartPr/>
                <p14:nvPr/>
              </p14:nvContentPartPr>
              <p14:xfrm>
                <a:off x="3340800" y="1495947"/>
                <a:ext cx="339840" cy="227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B752F19-11F9-0F44-A12D-B960565D8B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25320" y="1480827"/>
                  <a:ext cx="3700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4B7633-33C7-6A43-BF2F-FF9091DE699E}"/>
                    </a:ext>
                  </a:extLst>
                </p14:cNvPr>
                <p14:cNvContentPartPr/>
                <p14:nvPr/>
              </p14:nvContentPartPr>
              <p14:xfrm>
                <a:off x="3759480" y="1073307"/>
                <a:ext cx="429840" cy="37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4B7633-33C7-6A43-BF2F-FF9091DE69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44360" y="1057827"/>
                  <a:ext cx="460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E703E4C-F7AE-5E4D-83CB-6FABE1445002}"/>
                    </a:ext>
                  </a:extLst>
                </p14:cNvPr>
                <p14:cNvContentPartPr/>
                <p14:nvPr/>
              </p14:nvContentPartPr>
              <p14:xfrm>
                <a:off x="4179240" y="1104627"/>
                <a:ext cx="34200" cy="10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E703E4C-F7AE-5E4D-83CB-6FABE14450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63760" y="1089147"/>
                  <a:ext cx="64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89F5C8-0010-F442-B10E-B7DAD0FF67E3}"/>
                    </a:ext>
                  </a:extLst>
                </p14:cNvPr>
                <p14:cNvContentPartPr/>
                <p14:nvPr/>
              </p14:nvContentPartPr>
              <p14:xfrm>
                <a:off x="3987360" y="917787"/>
                <a:ext cx="217800" cy="267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89F5C8-0010-F442-B10E-B7DAD0FF67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71880" y="902307"/>
                  <a:ext cx="248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78060A-1B17-2146-BC33-F20F166381AA}"/>
                    </a:ext>
                  </a:extLst>
                </p14:cNvPr>
                <p14:cNvContentPartPr/>
                <p14:nvPr/>
              </p14:nvContentPartPr>
              <p14:xfrm>
                <a:off x="3976560" y="944787"/>
                <a:ext cx="262800" cy="278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78060A-1B17-2146-BC33-F20F166381A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61440" y="929667"/>
                  <a:ext cx="293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4361716-AEB3-E149-A97E-AC266418359A}"/>
                    </a:ext>
                  </a:extLst>
                </p14:cNvPr>
                <p14:cNvContentPartPr/>
                <p14:nvPr/>
              </p14:nvContentPartPr>
              <p14:xfrm>
                <a:off x="222840" y="914907"/>
                <a:ext cx="611280" cy="356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4361716-AEB3-E149-A97E-AC26641835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7720" y="899787"/>
                  <a:ext cx="6415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A82E77-3ADF-8641-892D-A677FAD5FE0C}"/>
                    </a:ext>
                  </a:extLst>
                </p14:cNvPr>
                <p14:cNvContentPartPr/>
                <p14:nvPr/>
              </p14:nvContentPartPr>
              <p14:xfrm>
                <a:off x="4375440" y="424227"/>
                <a:ext cx="241560" cy="537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A82E77-3ADF-8641-892D-A677FAD5FE0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60320" y="409107"/>
                  <a:ext cx="27216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28DD49-D8F2-9F45-A9BF-C5C3C36B4C4C}"/>
                    </a:ext>
                  </a:extLst>
                </p14:cNvPr>
                <p14:cNvContentPartPr/>
                <p14:nvPr/>
              </p14:nvContentPartPr>
              <p14:xfrm>
                <a:off x="4558320" y="502707"/>
                <a:ext cx="48960" cy="482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28DD49-D8F2-9F45-A9BF-C5C3C36B4C4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43200" y="487587"/>
                  <a:ext cx="7920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E903083-DEC2-FE4A-8B8D-FC4887DF3817}"/>
                    </a:ext>
                  </a:extLst>
                </p14:cNvPr>
                <p14:cNvContentPartPr/>
                <p14:nvPr/>
              </p14:nvContentPartPr>
              <p14:xfrm>
                <a:off x="4316040" y="789267"/>
                <a:ext cx="324000" cy="70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E903083-DEC2-FE4A-8B8D-FC4887DF38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00920" y="774147"/>
                  <a:ext cx="354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4C705F3-B4A4-7341-BD5F-8D190706F705}"/>
                    </a:ext>
                  </a:extLst>
                </p14:cNvPr>
                <p14:cNvContentPartPr/>
                <p14:nvPr/>
              </p14:nvContentPartPr>
              <p14:xfrm>
                <a:off x="4753800" y="441507"/>
                <a:ext cx="48960" cy="552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4C705F3-B4A4-7341-BD5F-8D190706F7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38320" y="426387"/>
                  <a:ext cx="7956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21A43EC-A463-1543-99DA-316C0BDBFF74}"/>
                    </a:ext>
                  </a:extLst>
                </p14:cNvPr>
                <p14:cNvContentPartPr/>
                <p14:nvPr/>
              </p14:nvContentPartPr>
              <p14:xfrm>
                <a:off x="4774320" y="669747"/>
                <a:ext cx="280800" cy="286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21A43EC-A463-1543-99DA-316C0BDBFF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59200" y="654267"/>
                  <a:ext cx="311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6EF1782-3013-7545-A39D-CC96701F90EF}"/>
                    </a:ext>
                  </a:extLst>
                </p14:cNvPr>
                <p14:cNvContentPartPr/>
                <p14:nvPr/>
              </p14:nvContentPartPr>
              <p14:xfrm>
                <a:off x="5041800" y="605307"/>
                <a:ext cx="479520" cy="297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6EF1782-3013-7545-A39D-CC96701F90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26680" y="590187"/>
                  <a:ext cx="5101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FA386CB-3899-9A4F-96DB-E80B9AAC7D73}"/>
                    </a:ext>
                  </a:extLst>
                </p14:cNvPr>
                <p14:cNvContentPartPr/>
                <p14:nvPr/>
              </p14:nvContentPartPr>
              <p14:xfrm>
                <a:off x="5776200" y="527187"/>
                <a:ext cx="9000" cy="348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FA386CB-3899-9A4F-96DB-E80B9AAC7D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61080" y="511707"/>
                  <a:ext cx="396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CCE569-418C-7646-9D30-75FF22D0BB01}"/>
                    </a:ext>
                  </a:extLst>
                </p14:cNvPr>
                <p14:cNvContentPartPr/>
                <p14:nvPr/>
              </p14:nvContentPartPr>
              <p14:xfrm>
                <a:off x="5749200" y="442947"/>
                <a:ext cx="360" cy="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CCE569-418C-7646-9D30-75FF22D0BB0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33720" y="42782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B1C848B-8FA3-E544-9644-EAD7BA573BCB}"/>
                    </a:ext>
                  </a:extLst>
                </p14:cNvPr>
                <p14:cNvContentPartPr/>
                <p14:nvPr/>
              </p14:nvContentPartPr>
              <p14:xfrm>
                <a:off x="5995800" y="535467"/>
                <a:ext cx="169920" cy="289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B1C848B-8FA3-E544-9644-EAD7BA573BC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80680" y="520347"/>
                  <a:ext cx="2005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5C39C5-CF88-5643-BCF9-8883438026A4}"/>
                    </a:ext>
                  </a:extLst>
                </p14:cNvPr>
                <p14:cNvContentPartPr/>
                <p14:nvPr/>
              </p14:nvContentPartPr>
              <p14:xfrm>
                <a:off x="6591960" y="505587"/>
                <a:ext cx="951480" cy="416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5C39C5-CF88-5643-BCF9-8883438026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76480" y="490467"/>
                  <a:ext cx="9820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DF76333-6BE8-C747-A4DD-B7ED0A1000FB}"/>
                    </a:ext>
                  </a:extLst>
                </p14:cNvPr>
                <p14:cNvContentPartPr/>
                <p14:nvPr/>
              </p14:nvContentPartPr>
              <p14:xfrm>
                <a:off x="7620120" y="378507"/>
                <a:ext cx="857520" cy="549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DF76333-6BE8-C747-A4DD-B7ED0A1000F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04640" y="363027"/>
                  <a:ext cx="8877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A3AB66A-9C1B-2646-B8A5-20DDD4F27422}"/>
                    </a:ext>
                  </a:extLst>
                </p14:cNvPr>
                <p14:cNvContentPartPr/>
                <p14:nvPr/>
              </p14:nvContentPartPr>
              <p14:xfrm>
                <a:off x="4892040" y="1137747"/>
                <a:ext cx="3105720" cy="47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A3AB66A-9C1B-2646-B8A5-20DDD4F2742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76920" y="1122267"/>
                  <a:ext cx="3136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E7D926-AA45-D94D-9214-E3A85985619C}"/>
                    </a:ext>
                  </a:extLst>
                </p14:cNvPr>
                <p14:cNvContentPartPr/>
                <p14:nvPr/>
              </p14:nvContentPartPr>
              <p14:xfrm>
                <a:off x="2473560" y="2620227"/>
                <a:ext cx="51840" cy="417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E7D926-AA45-D94D-9214-E3A8598561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58440" y="2605107"/>
                  <a:ext cx="8208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E1D9C7-494C-D144-AFCC-3D3A2DFCA9B0}"/>
                    </a:ext>
                  </a:extLst>
                </p14:cNvPr>
                <p14:cNvContentPartPr/>
                <p14:nvPr/>
              </p14:nvContentPartPr>
              <p14:xfrm>
                <a:off x="2602080" y="2247987"/>
                <a:ext cx="334080" cy="1167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E1D9C7-494C-D144-AFCC-3D3A2DFCA9B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86600" y="2232507"/>
                  <a:ext cx="364680" cy="11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36B5F7-238D-E047-8C51-49F45C11F4D4}"/>
                    </a:ext>
                  </a:extLst>
                </p14:cNvPr>
                <p14:cNvContentPartPr/>
                <p14:nvPr/>
              </p14:nvContentPartPr>
              <p14:xfrm>
                <a:off x="2810160" y="2825787"/>
                <a:ext cx="375480" cy="311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36B5F7-238D-E047-8C51-49F45C11F4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95040" y="2810307"/>
                  <a:ext cx="4060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46DF97-AE77-1847-9BE9-45271415F431}"/>
                    </a:ext>
                  </a:extLst>
                </p14:cNvPr>
                <p14:cNvContentPartPr/>
                <p14:nvPr/>
              </p14:nvContentPartPr>
              <p14:xfrm>
                <a:off x="3694320" y="2524827"/>
                <a:ext cx="192960" cy="328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46DF97-AE77-1847-9BE9-45271415F4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78840" y="2509707"/>
                  <a:ext cx="223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8A12EA5-87DC-194D-9319-CCC83B879325}"/>
                    </a:ext>
                  </a:extLst>
                </p14:cNvPr>
                <p14:cNvContentPartPr/>
                <p14:nvPr/>
              </p14:nvContentPartPr>
              <p14:xfrm>
                <a:off x="4049280" y="2524827"/>
                <a:ext cx="71640" cy="279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8A12EA5-87DC-194D-9319-CCC83B87932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34160" y="2509707"/>
                  <a:ext cx="1022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223931-8BA6-5843-BEA9-A5ABE0FC9B5F}"/>
                    </a:ext>
                  </a:extLst>
                </p14:cNvPr>
                <p14:cNvContentPartPr/>
                <p14:nvPr/>
              </p14:nvContentPartPr>
              <p14:xfrm>
                <a:off x="4050720" y="2422227"/>
                <a:ext cx="28800" cy="43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223931-8BA6-5843-BEA9-A5ABE0FC9B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35600" y="2406747"/>
                  <a:ext cx="59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EC9D956-8A50-4941-B6E8-2337221C1C64}"/>
                    </a:ext>
                  </a:extLst>
                </p14:cNvPr>
                <p14:cNvContentPartPr/>
                <p14:nvPr/>
              </p14:nvContentPartPr>
              <p14:xfrm>
                <a:off x="4276080" y="1844787"/>
                <a:ext cx="978480" cy="1195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EC9D956-8A50-4941-B6E8-2337221C1C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60960" y="1829667"/>
                  <a:ext cx="1009080" cy="12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53831C-C436-294A-8033-5664620465FE}"/>
                    </a:ext>
                  </a:extLst>
                </p14:cNvPr>
                <p14:cNvContentPartPr/>
                <p14:nvPr/>
              </p14:nvContentPartPr>
              <p14:xfrm>
                <a:off x="5392800" y="2399187"/>
                <a:ext cx="302760" cy="480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53831C-C436-294A-8033-5664620465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77320" y="2384067"/>
                  <a:ext cx="33300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0D46B97-1E31-094B-9E3A-BD14E71B985D}"/>
                    </a:ext>
                  </a:extLst>
                </p14:cNvPr>
                <p14:cNvContentPartPr/>
                <p14:nvPr/>
              </p14:nvContentPartPr>
              <p14:xfrm>
                <a:off x="5990040" y="2242587"/>
                <a:ext cx="27360" cy="513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0D46B97-1E31-094B-9E3A-BD14E71B98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74920" y="2227107"/>
                  <a:ext cx="579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B295772-9173-AB44-8829-4D5CF8836B83}"/>
                    </a:ext>
                  </a:extLst>
                </p14:cNvPr>
                <p14:cNvContentPartPr/>
                <p14:nvPr/>
              </p14:nvContentPartPr>
              <p14:xfrm>
                <a:off x="6131160" y="2382267"/>
                <a:ext cx="184320" cy="288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B295772-9173-AB44-8829-4D5CF8836B8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16040" y="2366787"/>
                  <a:ext cx="214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2F92E15-6FF1-8E45-9EE5-3B04612CD3C5}"/>
                    </a:ext>
                  </a:extLst>
                </p14:cNvPr>
                <p14:cNvContentPartPr/>
                <p14:nvPr/>
              </p14:nvContentPartPr>
              <p14:xfrm>
                <a:off x="6306480" y="2596107"/>
                <a:ext cx="174240" cy="265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2F92E15-6FF1-8E45-9EE5-3B04612CD3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91360" y="2580987"/>
                  <a:ext cx="204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E3499A-9EDA-1742-8AB3-6EE3F7FFBDF9}"/>
                    </a:ext>
                  </a:extLst>
                </p14:cNvPr>
                <p14:cNvContentPartPr/>
                <p14:nvPr/>
              </p14:nvContentPartPr>
              <p14:xfrm>
                <a:off x="6784200" y="2239707"/>
                <a:ext cx="513720" cy="365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E3499A-9EDA-1742-8AB3-6EE3F7FFBDF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769080" y="2224227"/>
                  <a:ext cx="544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A8ABE5A-DF5A-4045-979B-8D06A2388D6D}"/>
                    </a:ext>
                  </a:extLst>
                </p14:cNvPr>
                <p14:cNvContentPartPr/>
                <p14:nvPr/>
              </p14:nvContentPartPr>
              <p14:xfrm>
                <a:off x="7138080" y="2394867"/>
                <a:ext cx="589320" cy="308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A8ABE5A-DF5A-4045-979B-8D06A2388D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22600" y="2379747"/>
                  <a:ext cx="6199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8398C21-F1D9-F545-A9AB-28A112193D60}"/>
                    </a:ext>
                  </a:extLst>
                </p14:cNvPr>
                <p14:cNvContentPartPr/>
                <p14:nvPr/>
              </p14:nvContentPartPr>
              <p14:xfrm>
                <a:off x="7696800" y="2417907"/>
                <a:ext cx="104400" cy="291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8398C21-F1D9-F545-A9AB-28A112193D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81680" y="2402427"/>
                  <a:ext cx="135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318DFD-40C8-6C45-991F-EE001A85CE6F}"/>
                    </a:ext>
                  </a:extLst>
                </p14:cNvPr>
                <p14:cNvContentPartPr/>
                <p14:nvPr/>
              </p14:nvContentPartPr>
              <p14:xfrm>
                <a:off x="7875360" y="2503587"/>
                <a:ext cx="9000" cy="202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318DFD-40C8-6C45-991F-EE001A85CE6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59880" y="2488107"/>
                  <a:ext cx="392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D7C2E27-2E2F-6D4F-A2A2-F1F6F8C50B2C}"/>
                    </a:ext>
                  </a:extLst>
                </p14:cNvPr>
                <p14:cNvContentPartPr/>
                <p14:nvPr/>
              </p14:nvContentPartPr>
              <p14:xfrm>
                <a:off x="7906680" y="1999947"/>
                <a:ext cx="28800" cy="97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D7C2E27-2E2F-6D4F-A2A2-F1F6F8C50B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91200" y="1984827"/>
                  <a:ext cx="59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0CA781-3712-E042-A2B6-E8C2B7B7FA61}"/>
                    </a:ext>
                  </a:extLst>
                </p14:cNvPr>
                <p14:cNvContentPartPr/>
                <p14:nvPr/>
              </p14:nvContentPartPr>
              <p14:xfrm>
                <a:off x="7970760" y="2273187"/>
                <a:ext cx="749160" cy="402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0CA781-3712-E042-A2B6-E8C2B7B7FA6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55640" y="2257707"/>
                  <a:ext cx="779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383D48-3C45-7047-8EEE-2F55D5BBBC51}"/>
                    </a:ext>
                  </a:extLst>
                </p14:cNvPr>
                <p14:cNvContentPartPr/>
                <p14:nvPr/>
              </p14:nvContentPartPr>
              <p14:xfrm>
                <a:off x="8636760" y="2547507"/>
                <a:ext cx="7560" cy="4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383D48-3C45-7047-8EEE-2F55D5BBBC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21280" y="2532387"/>
                  <a:ext cx="38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E74983C-9823-0241-8E3B-0B0A5D3D36A7}"/>
                    </a:ext>
                  </a:extLst>
                </p14:cNvPr>
                <p14:cNvContentPartPr/>
                <p14:nvPr/>
              </p14:nvContentPartPr>
              <p14:xfrm>
                <a:off x="6858360" y="2793027"/>
                <a:ext cx="1176480" cy="820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E74983C-9823-0241-8E3B-0B0A5D3D36A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43240" y="2777547"/>
                  <a:ext cx="1206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ACE1D07-EBAB-3449-A5CE-71C178FE1A53}"/>
                    </a:ext>
                  </a:extLst>
                </p14:cNvPr>
                <p14:cNvContentPartPr/>
                <p14:nvPr/>
              </p14:nvContentPartPr>
              <p14:xfrm>
                <a:off x="6942600" y="2965467"/>
                <a:ext cx="1562760" cy="66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ACE1D07-EBAB-3449-A5CE-71C178FE1A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27480" y="2950347"/>
                  <a:ext cx="1593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527C396-E4F8-B842-AF96-AED3A35C5495}"/>
                    </a:ext>
                  </a:extLst>
                </p14:cNvPr>
                <p14:cNvContentPartPr/>
                <p14:nvPr/>
              </p14:nvContentPartPr>
              <p14:xfrm>
                <a:off x="8741520" y="2402067"/>
                <a:ext cx="512640" cy="331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527C396-E4F8-B842-AF96-AED3A35C54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726040" y="2386947"/>
                  <a:ext cx="5432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643A57C-8870-274C-BDF3-46BC7C961A19}"/>
                    </a:ext>
                  </a:extLst>
                </p14:cNvPr>
                <p14:cNvContentPartPr/>
                <p14:nvPr/>
              </p14:nvContentPartPr>
              <p14:xfrm>
                <a:off x="9409680" y="2390907"/>
                <a:ext cx="520920" cy="399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643A57C-8870-274C-BDF3-46BC7C961A1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94200" y="2375427"/>
                  <a:ext cx="5515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DB9E7CF-348B-C34A-9DBF-A907A76F56ED}"/>
                    </a:ext>
                  </a:extLst>
                </p14:cNvPr>
                <p14:cNvContentPartPr/>
                <p14:nvPr/>
              </p14:nvContentPartPr>
              <p14:xfrm>
                <a:off x="5278680" y="3291987"/>
                <a:ext cx="432360" cy="570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DB9E7CF-348B-C34A-9DBF-A907A76F56E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63200" y="3276867"/>
                  <a:ext cx="46296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1F77E91-6C92-6547-BDE1-593EBEF24FF1}"/>
                    </a:ext>
                  </a:extLst>
                </p14:cNvPr>
                <p14:cNvContentPartPr/>
                <p14:nvPr/>
              </p14:nvContentPartPr>
              <p14:xfrm>
                <a:off x="5931720" y="3256347"/>
                <a:ext cx="814680" cy="429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1F77E91-6C92-6547-BDE1-593EBEF24FF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16240" y="3241227"/>
                  <a:ext cx="8452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B4F671E-571D-9044-AE5A-0CA9421DB5C8}"/>
                    </a:ext>
                  </a:extLst>
                </p14:cNvPr>
                <p14:cNvContentPartPr/>
                <p14:nvPr/>
              </p14:nvContentPartPr>
              <p14:xfrm>
                <a:off x="4549680" y="3421587"/>
                <a:ext cx="107280" cy="344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B4F671E-571D-9044-AE5A-0CA9421DB5C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34560" y="3406467"/>
                  <a:ext cx="1378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01710E3-A3DC-ED4A-B1F7-D429F45B445E}"/>
                    </a:ext>
                  </a:extLst>
                </p14:cNvPr>
                <p14:cNvContentPartPr/>
                <p14:nvPr/>
              </p14:nvContentPartPr>
              <p14:xfrm>
                <a:off x="4735440" y="3532107"/>
                <a:ext cx="78840" cy="272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01710E3-A3DC-ED4A-B1F7-D429F45B445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19960" y="3516987"/>
                  <a:ext cx="1090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24F1F3A-AD81-6447-9C21-ED6CCC68C5B2}"/>
                    </a:ext>
                  </a:extLst>
                </p14:cNvPr>
                <p14:cNvContentPartPr/>
                <p14:nvPr/>
              </p14:nvContentPartPr>
              <p14:xfrm>
                <a:off x="7292160" y="3285867"/>
                <a:ext cx="378360" cy="334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24F1F3A-AD81-6447-9C21-ED6CCC68C5B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76680" y="3270387"/>
                  <a:ext cx="4086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9FC77E7-951B-AB48-81CF-D6BCDB056F0B}"/>
                    </a:ext>
                  </a:extLst>
                </p14:cNvPr>
                <p14:cNvContentPartPr/>
                <p14:nvPr/>
              </p14:nvContentPartPr>
              <p14:xfrm>
                <a:off x="7776720" y="3069507"/>
                <a:ext cx="115920" cy="595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9FC77E7-951B-AB48-81CF-D6BCDB056F0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61600" y="3054387"/>
                  <a:ext cx="1465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CB76E12-AB09-904B-A11D-DCA565740B83}"/>
                    </a:ext>
                  </a:extLst>
                </p14:cNvPr>
                <p14:cNvContentPartPr/>
                <p14:nvPr/>
              </p14:nvContentPartPr>
              <p14:xfrm>
                <a:off x="7934400" y="3279027"/>
                <a:ext cx="264960" cy="371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CB76E12-AB09-904B-A11D-DCA565740B8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18920" y="3263907"/>
                  <a:ext cx="2955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24CAA31-6936-5343-88C0-776D7DD38113}"/>
                    </a:ext>
                  </a:extLst>
                </p14:cNvPr>
                <p14:cNvContentPartPr/>
                <p14:nvPr/>
              </p14:nvContentPartPr>
              <p14:xfrm>
                <a:off x="8214480" y="3266427"/>
                <a:ext cx="459360" cy="379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24CAA31-6936-5343-88C0-776D7DD381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99360" y="3250947"/>
                  <a:ext cx="4899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CC218DF-8C50-DA4D-9A92-3C06C5FE7321}"/>
                    </a:ext>
                  </a:extLst>
                </p14:cNvPr>
                <p14:cNvContentPartPr/>
                <p14:nvPr/>
              </p14:nvContentPartPr>
              <p14:xfrm>
                <a:off x="8976240" y="3340587"/>
                <a:ext cx="503640" cy="426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CC218DF-8C50-DA4D-9A92-3C06C5FE732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60760" y="3325107"/>
                  <a:ext cx="5342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D7FF744-A814-DD45-A483-CCA2110A3E10}"/>
                    </a:ext>
                  </a:extLst>
                </p14:cNvPr>
                <p14:cNvContentPartPr/>
                <p14:nvPr/>
              </p14:nvContentPartPr>
              <p14:xfrm>
                <a:off x="9804600" y="3066987"/>
                <a:ext cx="765360" cy="621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D7FF744-A814-DD45-A483-CCA2110A3E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89480" y="3051867"/>
                  <a:ext cx="79596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BD2085E-3B5D-084B-92B6-0F19AB05137E}"/>
                    </a:ext>
                  </a:extLst>
                </p14:cNvPr>
                <p14:cNvContentPartPr/>
                <p14:nvPr/>
              </p14:nvContentPartPr>
              <p14:xfrm>
                <a:off x="10687320" y="3358947"/>
                <a:ext cx="402480" cy="313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BD2085E-3B5D-084B-92B6-0F19AB0513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71840" y="3343827"/>
                  <a:ext cx="4330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E8E8E7-84F3-A849-8B26-927CE7CEE935}"/>
                    </a:ext>
                  </a:extLst>
                </p14:cNvPr>
                <p14:cNvContentPartPr/>
                <p14:nvPr/>
              </p14:nvContentPartPr>
              <p14:xfrm>
                <a:off x="11260440" y="3125307"/>
                <a:ext cx="151560" cy="553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E8E8E7-84F3-A849-8B26-927CE7CEE9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45320" y="3109827"/>
                  <a:ext cx="1821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CDC523E-FEB6-DF45-ABC8-D17CDCB1C8DA}"/>
                    </a:ext>
                  </a:extLst>
                </p14:cNvPr>
                <p14:cNvContentPartPr/>
                <p14:nvPr/>
              </p14:nvContentPartPr>
              <p14:xfrm>
                <a:off x="11063880" y="3324747"/>
                <a:ext cx="368280" cy="47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CDC523E-FEB6-DF45-ABC8-D17CDCB1C8D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048400" y="3309627"/>
                  <a:ext cx="3985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CF03474-CD86-D94C-A9CE-64974182696B}"/>
                    </a:ext>
                  </a:extLst>
                </p14:cNvPr>
                <p14:cNvContentPartPr/>
                <p14:nvPr/>
              </p14:nvContentPartPr>
              <p14:xfrm>
                <a:off x="1011960" y="4039347"/>
                <a:ext cx="5995440" cy="569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CF03474-CD86-D94C-A9CE-6497418269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6840" y="4023867"/>
                  <a:ext cx="60260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1C45806-C920-F943-B73C-02A827022040}"/>
                    </a:ext>
                  </a:extLst>
                </p14:cNvPr>
                <p14:cNvContentPartPr/>
                <p14:nvPr/>
              </p14:nvContentPartPr>
              <p14:xfrm>
                <a:off x="3397680" y="4553787"/>
                <a:ext cx="1854000" cy="8240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1C45806-C920-F943-B73C-02A82702204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382560" y="4538667"/>
                  <a:ext cx="188460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703EC0-7D10-2C40-A1E5-14A0467975AD}"/>
                    </a:ext>
                  </a:extLst>
                </p14:cNvPr>
                <p14:cNvContentPartPr/>
                <p14:nvPr/>
              </p14:nvContentPartPr>
              <p14:xfrm>
                <a:off x="5733360" y="4337067"/>
                <a:ext cx="356760" cy="531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703EC0-7D10-2C40-A1E5-14A0467975A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18240" y="4321947"/>
                  <a:ext cx="38736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3190177-8948-A347-8081-CC696834F9B3}"/>
                    </a:ext>
                  </a:extLst>
                </p14:cNvPr>
                <p14:cNvContentPartPr/>
                <p14:nvPr/>
              </p14:nvContentPartPr>
              <p14:xfrm>
                <a:off x="6131880" y="4069227"/>
                <a:ext cx="1509840" cy="8049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3190177-8948-A347-8081-CC696834F9B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16760" y="4053747"/>
                  <a:ext cx="154044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CD1B6C7-8CF3-B146-BEEA-72D915A13E64}"/>
                    </a:ext>
                  </a:extLst>
                </p14:cNvPr>
                <p14:cNvContentPartPr/>
                <p14:nvPr/>
              </p14:nvContentPartPr>
              <p14:xfrm>
                <a:off x="8069040" y="4287027"/>
                <a:ext cx="295920" cy="452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CD1B6C7-8CF3-B146-BEEA-72D915A13E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53920" y="4271907"/>
                  <a:ext cx="3265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66843A7-F896-3B48-B358-E4646722690A}"/>
                    </a:ext>
                  </a:extLst>
                </p14:cNvPr>
                <p14:cNvContentPartPr/>
                <p14:nvPr/>
              </p14:nvContentPartPr>
              <p14:xfrm>
                <a:off x="8572680" y="4010547"/>
                <a:ext cx="117360" cy="8773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66843A7-F896-3B48-B358-E4646722690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57200" y="3995427"/>
                  <a:ext cx="14796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86F32B0-716C-4641-A1AA-F053449B3725}"/>
                    </a:ext>
                  </a:extLst>
                </p14:cNvPr>
                <p14:cNvContentPartPr/>
                <p14:nvPr/>
              </p14:nvContentPartPr>
              <p14:xfrm>
                <a:off x="9043200" y="4538307"/>
                <a:ext cx="132840" cy="237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86F32B0-716C-4641-A1AA-F053449B37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27720" y="4523187"/>
                  <a:ext cx="1634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002CE7F-F269-7E47-BF8A-245967C8A964}"/>
                    </a:ext>
                  </a:extLst>
                </p14:cNvPr>
                <p14:cNvContentPartPr/>
                <p14:nvPr/>
              </p14:nvContentPartPr>
              <p14:xfrm>
                <a:off x="8762040" y="4464147"/>
                <a:ext cx="539280" cy="503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002CE7F-F269-7E47-BF8A-245967C8A96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746920" y="4449027"/>
                  <a:ext cx="56988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51A5940-86C7-F74A-A9E8-BD81FBFE53BB}"/>
                    </a:ext>
                  </a:extLst>
                </p14:cNvPr>
                <p14:cNvContentPartPr/>
                <p14:nvPr/>
              </p14:nvContentPartPr>
              <p14:xfrm>
                <a:off x="7975080" y="5071467"/>
                <a:ext cx="938520" cy="10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51A5940-86C7-F74A-A9E8-BD81FBFE53B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59600" y="5056347"/>
                  <a:ext cx="969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2CC4A5C-4D7F-574B-A8A1-CD4444E81481}"/>
                    </a:ext>
                  </a:extLst>
                </p14:cNvPr>
                <p14:cNvContentPartPr/>
                <p14:nvPr/>
              </p14:nvContentPartPr>
              <p14:xfrm>
                <a:off x="7744320" y="4897587"/>
                <a:ext cx="1285920" cy="361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2CC4A5C-4D7F-574B-A8A1-CD4444E8148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729200" y="4882467"/>
                  <a:ext cx="131652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6B185EE-9E7C-FE4D-B9AB-8F5E56369BF5}"/>
                    </a:ext>
                  </a:extLst>
                </p14:cNvPr>
                <p14:cNvContentPartPr/>
                <p14:nvPr/>
              </p14:nvContentPartPr>
              <p14:xfrm>
                <a:off x="3248280" y="971787"/>
                <a:ext cx="1969200" cy="1197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6B185EE-9E7C-FE4D-B9AB-8F5E56369BF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33160" y="956307"/>
                  <a:ext cx="1999800" cy="12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C619BC2-80CD-824E-9ECA-DFFBA715B111}"/>
                    </a:ext>
                  </a:extLst>
                </p14:cNvPr>
                <p14:cNvContentPartPr/>
                <p14:nvPr/>
              </p14:nvContentPartPr>
              <p14:xfrm>
                <a:off x="2782800" y="1378227"/>
                <a:ext cx="779040" cy="572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C619BC2-80CD-824E-9ECA-DFFBA715B11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67680" y="1363107"/>
                  <a:ext cx="80964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4A11124-99E6-2441-8A56-5A3B20ED6B58}"/>
                    </a:ext>
                  </a:extLst>
                </p14:cNvPr>
                <p14:cNvContentPartPr/>
                <p14:nvPr/>
              </p14:nvContentPartPr>
              <p14:xfrm>
                <a:off x="9368280" y="461307"/>
                <a:ext cx="50400" cy="435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4A11124-99E6-2441-8A56-5A3B20ED6B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52800" y="446187"/>
                  <a:ext cx="806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3F3B295-AA61-2C40-AC1B-02A3D1ED1AF4}"/>
                    </a:ext>
                  </a:extLst>
                </p14:cNvPr>
                <p14:cNvContentPartPr/>
                <p14:nvPr/>
              </p14:nvContentPartPr>
              <p14:xfrm>
                <a:off x="9395280" y="512787"/>
                <a:ext cx="270000" cy="267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3F3B295-AA61-2C40-AC1B-02A3D1ED1AF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80160" y="497307"/>
                  <a:ext cx="300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43ACF9D-3A6F-C543-B085-86881F9378AA}"/>
                    </a:ext>
                  </a:extLst>
                </p14:cNvPr>
                <p14:cNvContentPartPr/>
                <p14:nvPr/>
              </p14:nvContentPartPr>
              <p14:xfrm>
                <a:off x="9731880" y="548427"/>
                <a:ext cx="573480" cy="400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43ACF9D-3A6F-C543-B085-86881F9378A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16400" y="533307"/>
                  <a:ext cx="6040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40BA439-2EEF-444C-8533-9FB201DFA7D8}"/>
                    </a:ext>
                  </a:extLst>
                </p14:cNvPr>
                <p14:cNvContentPartPr/>
                <p14:nvPr/>
              </p14:nvContentPartPr>
              <p14:xfrm>
                <a:off x="10427760" y="588387"/>
                <a:ext cx="11880" cy="218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40BA439-2EEF-444C-8533-9FB201DFA7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12640" y="573267"/>
                  <a:ext cx="42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DE11DA0-A9DB-3E4D-B711-F56E9B9D438E}"/>
                    </a:ext>
                  </a:extLst>
                </p14:cNvPr>
                <p14:cNvContentPartPr/>
                <p14:nvPr/>
              </p14:nvContentPartPr>
              <p14:xfrm>
                <a:off x="10515960" y="392907"/>
                <a:ext cx="154440" cy="438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DE11DA0-A9DB-3E4D-B711-F56E9B9D43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00840" y="377787"/>
                  <a:ext cx="1850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ADCD1D-802B-E940-A519-55B1FC499E59}"/>
                    </a:ext>
                  </a:extLst>
                </p14:cNvPr>
                <p14:cNvContentPartPr/>
                <p14:nvPr/>
              </p14:nvContentPartPr>
              <p14:xfrm>
                <a:off x="10739880" y="367707"/>
                <a:ext cx="212760" cy="454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ADCD1D-802B-E940-A519-55B1FC499E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24760" y="352587"/>
                  <a:ext cx="2433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14847B4-08EC-D04B-8FFF-58C879697E0C}"/>
                    </a:ext>
                  </a:extLst>
                </p14:cNvPr>
                <p14:cNvContentPartPr/>
                <p14:nvPr/>
              </p14:nvContentPartPr>
              <p14:xfrm>
                <a:off x="10941120" y="566787"/>
                <a:ext cx="25920" cy="366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14847B4-08EC-D04B-8FFF-58C879697E0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926000" y="551667"/>
                  <a:ext cx="565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F0FEBD2-1CB1-274C-834A-6CF99FF85001}"/>
                    </a:ext>
                  </a:extLst>
                </p14:cNvPr>
                <p14:cNvContentPartPr/>
                <p14:nvPr/>
              </p14:nvContentPartPr>
              <p14:xfrm>
                <a:off x="9957240" y="1101747"/>
                <a:ext cx="954360" cy="352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F0FEBD2-1CB1-274C-834A-6CF99FF8500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941760" y="1086267"/>
                  <a:ext cx="9849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DC17861-AD8C-5246-AED6-965504DAE43E}"/>
                    </a:ext>
                  </a:extLst>
                </p14:cNvPr>
                <p14:cNvContentPartPr/>
                <p14:nvPr/>
              </p14:nvContentPartPr>
              <p14:xfrm>
                <a:off x="9850320" y="1382547"/>
                <a:ext cx="968760" cy="181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DC17861-AD8C-5246-AED6-965504DAE43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34840" y="1367427"/>
                  <a:ext cx="999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CAA26E3-41ED-BE40-8A9F-0C85658BEB9F}"/>
                    </a:ext>
                  </a:extLst>
                </p14:cNvPr>
                <p14:cNvContentPartPr/>
                <p14:nvPr/>
              </p14:nvContentPartPr>
              <p14:xfrm>
                <a:off x="8837640" y="1189947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CAA26E3-41ED-BE40-8A9F-0C85658BEB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22520" y="117482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76E8F44-3EB9-1C44-9F79-EA1D5D1EAFB7}"/>
                    </a:ext>
                  </a:extLst>
                </p14:cNvPr>
                <p14:cNvContentPartPr/>
                <p14:nvPr/>
              </p14:nvContentPartPr>
              <p14:xfrm>
                <a:off x="8781840" y="111747"/>
                <a:ext cx="2410920" cy="1265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76E8F44-3EB9-1C44-9F79-EA1D5D1EAFB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766720" y="96627"/>
                  <a:ext cx="2441520" cy="12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EF2A4A2-1B7D-1D42-97A3-01A502182DC0}"/>
                    </a:ext>
                  </a:extLst>
                </p14:cNvPr>
                <p14:cNvContentPartPr/>
                <p14:nvPr/>
              </p14:nvContentPartPr>
              <p14:xfrm>
                <a:off x="3634560" y="1897347"/>
                <a:ext cx="3042000" cy="2316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EF2A4A2-1B7D-1D42-97A3-01A502182DC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619080" y="1881867"/>
                  <a:ext cx="3072600" cy="23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B4AAF45-5242-1244-9867-F47D5F7EAAB9}"/>
                    </a:ext>
                  </a:extLst>
                </p14:cNvPr>
                <p14:cNvContentPartPr/>
                <p14:nvPr/>
              </p14:nvContentPartPr>
              <p14:xfrm>
                <a:off x="5691960" y="2849907"/>
                <a:ext cx="529560" cy="127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B4AAF45-5242-1244-9867-F47D5F7EAAB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676840" y="2834787"/>
                  <a:ext cx="559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9D8297-662A-2048-850A-035D400DFA6F}"/>
                    </a:ext>
                  </a:extLst>
                </p14:cNvPr>
                <p14:cNvContentPartPr/>
                <p14:nvPr/>
              </p14:nvContentPartPr>
              <p14:xfrm>
                <a:off x="5675040" y="2962587"/>
                <a:ext cx="486720" cy="135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9D8297-662A-2048-850A-035D400DFA6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659560" y="2947467"/>
                  <a:ext cx="516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950C637-3E4C-E74F-B199-FA4F1712130A}"/>
                    </a:ext>
                  </a:extLst>
                </p14:cNvPr>
                <p14:cNvContentPartPr/>
                <p14:nvPr/>
              </p14:nvContentPartPr>
              <p14:xfrm>
                <a:off x="5800320" y="3891027"/>
                <a:ext cx="376920" cy="137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950C637-3E4C-E74F-B199-FA4F1712130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785200" y="3875547"/>
                  <a:ext cx="407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B033C1B-A75E-FE44-98ED-49B803136D63}"/>
                    </a:ext>
                  </a:extLst>
                </p14:cNvPr>
                <p14:cNvContentPartPr/>
                <p14:nvPr/>
              </p14:nvContentPartPr>
              <p14:xfrm>
                <a:off x="5637960" y="4080387"/>
                <a:ext cx="579600" cy="120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B033C1B-A75E-FE44-98ED-49B803136D6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622480" y="4065267"/>
                  <a:ext cx="610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4709090-E322-EC47-BA87-4DC79940F17C}"/>
                    </a:ext>
                  </a:extLst>
                </p14:cNvPr>
                <p14:cNvContentPartPr/>
                <p14:nvPr/>
              </p14:nvContentPartPr>
              <p14:xfrm>
                <a:off x="2908440" y="5670507"/>
                <a:ext cx="563760" cy="423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4709090-E322-EC47-BA87-4DC79940F17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93320" y="5655387"/>
                  <a:ext cx="5940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84DB8B5-5DA8-8F42-8F9C-43904270F1EB}"/>
                    </a:ext>
                  </a:extLst>
                </p14:cNvPr>
                <p14:cNvContentPartPr/>
                <p14:nvPr/>
              </p14:nvContentPartPr>
              <p14:xfrm>
                <a:off x="3391920" y="5775987"/>
                <a:ext cx="87480" cy="117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84DB8B5-5DA8-8F42-8F9C-43904270F1E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76800" y="5760867"/>
                  <a:ext cx="117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287B531-0164-A54E-B170-A70FEE00EFF1}"/>
                    </a:ext>
                  </a:extLst>
                </p14:cNvPr>
                <p14:cNvContentPartPr/>
                <p14:nvPr/>
              </p14:nvContentPartPr>
              <p14:xfrm>
                <a:off x="3558960" y="5469267"/>
                <a:ext cx="871560" cy="790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287B531-0164-A54E-B170-A70FEE00EFF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543480" y="5453787"/>
                  <a:ext cx="902160" cy="82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C072B91-EA64-A848-B951-D29537E6BB18}"/>
                    </a:ext>
                  </a:extLst>
                </p14:cNvPr>
                <p14:cNvContentPartPr/>
                <p14:nvPr/>
              </p14:nvContentPartPr>
              <p14:xfrm>
                <a:off x="3489120" y="6045627"/>
                <a:ext cx="903960" cy="207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C072B91-EA64-A848-B951-D29537E6BB1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73640" y="6030147"/>
                  <a:ext cx="934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E76AA17-9C33-E442-A169-577D1E63FC76}"/>
                    </a:ext>
                  </a:extLst>
                </p14:cNvPr>
                <p14:cNvContentPartPr/>
                <p14:nvPr/>
              </p14:nvContentPartPr>
              <p14:xfrm>
                <a:off x="3567240" y="5999907"/>
                <a:ext cx="1035000" cy="292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E76AA17-9C33-E442-A169-577D1E63FC7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52120" y="5984787"/>
                  <a:ext cx="10656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A8A413C-447D-FE4B-A0B3-4096D877E5FD}"/>
                    </a:ext>
                  </a:extLst>
                </p14:cNvPr>
                <p14:cNvContentPartPr/>
                <p14:nvPr/>
              </p14:nvContentPartPr>
              <p14:xfrm>
                <a:off x="4886280" y="5609307"/>
                <a:ext cx="747720" cy="4824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A8A413C-447D-FE4B-A0B3-4096D877E5F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871160" y="5593827"/>
                  <a:ext cx="7779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712B823-A186-1341-A99F-C97143A868EA}"/>
                    </a:ext>
                  </a:extLst>
                </p14:cNvPr>
                <p14:cNvContentPartPr/>
                <p14:nvPr/>
              </p14:nvContentPartPr>
              <p14:xfrm>
                <a:off x="7468920" y="2879787"/>
                <a:ext cx="257040" cy="1188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712B823-A186-1341-A99F-C97143A868E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453440" y="2864667"/>
                  <a:ext cx="287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4D5E4A8-BAC7-A94C-A532-3D13A8D96160}"/>
                    </a:ext>
                  </a:extLst>
                </p14:cNvPr>
                <p14:cNvContentPartPr/>
                <p14:nvPr/>
              </p14:nvContentPartPr>
              <p14:xfrm>
                <a:off x="7218720" y="2932707"/>
                <a:ext cx="836280" cy="32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4D5E4A8-BAC7-A94C-A532-3D13A8D9616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203600" y="2917587"/>
                  <a:ext cx="8668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43D1F67-7A29-C94A-8E7C-8C4E8181CE73}"/>
                    </a:ext>
                  </a:extLst>
                </p14:cNvPr>
                <p14:cNvContentPartPr/>
                <p14:nvPr/>
              </p14:nvContentPartPr>
              <p14:xfrm>
                <a:off x="6932520" y="3942147"/>
                <a:ext cx="1623240" cy="334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43D1F67-7A29-C94A-8E7C-8C4E8181CE7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917400" y="3927027"/>
                  <a:ext cx="1653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E4FF015-4FBB-A549-9A8A-CF3CEFCCC9D7}"/>
                    </a:ext>
                  </a:extLst>
                </p14:cNvPr>
                <p14:cNvContentPartPr/>
                <p14:nvPr/>
              </p14:nvContentPartPr>
              <p14:xfrm>
                <a:off x="9291240" y="4047627"/>
                <a:ext cx="1424880" cy="259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E4FF015-4FBB-A549-9A8A-CF3CEFCCC9D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276120" y="4032507"/>
                  <a:ext cx="14554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9ACBECC-D7A4-B04C-B1D7-66D1EF664FC3}"/>
                    </a:ext>
                  </a:extLst>
                </p14:cNvPr>
                <p14:cNvContentPartPr/>
                <p14:nvPr/>
              </p14:nvContentPartPr>
              <p14:xfrm>
                <a:off x="9201240" y="2587467"/>
                <a:ext cx="2487240" cy="1466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9ACBECC-D7A4-B04C-B1D7-66D1EF664FC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186120" y="2572347"/>
                  <a:ext cx="2517840" cy="149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078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0443D5F-E496-8C49-841A-8FA95ADADDC1}"/>
                  </a:ext>
                </a:extLst>
              </p14:cNvPr>
              <p14:cNvContentPartPr/>
              <p14:nvPr/>
            </p14:nvContentPartPr>
            <p14:xfrm>
              <a:off x="3715560" y="2593227"/>
              <a:ext cx="315360" cy="3427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0443D5F-E496-8C49-841A-8FA95ADADD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0440" y="2578107"/>
                <a:ext cx="345960" cy="37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FB4D4ADA-4E80-734F-859A-9CF5CB7E9515}"/>
              </a:ext>
            </a:extLst>
          </p:cNvPr>
          <p:cNvGrpSpPr/>
          <p:nvPr/>
        </p:nvGrpSpPr>
        <p:grpSpPr>
          <a:xfrm>
            <a:off x="1431360" y="418827"/>
            <a:ext cx="9659520" cy="4601880"/>
            <a:chOff x="1431360" y="418827"/>
            <a:chExt cx="9659520" cy="460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5AD3819-44D8-5640-A567-4DCF7089E37F}"/>
                    </a:ext>
                  </a:extLst>
                </p14:cNvPr>
                <p14:cNvContentPartPr/>
                <p14:nvPr/>
              </p14:nvContentPartPr>
              <p14:xfrm>
                <a:off x="1511280" y="1151787"/>
                <a:ext cx="11880" cy="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5AD3819-44D8-5640-A567-4DCF7089E3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95800" y="1136307"/>
                  <a:ext cx="42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5BEA859-30BF-8E4A-89F2-A55FBCB3130F}"/>
                    </a:ext>
                  </a:extLst>
                </p14:cNvPr>
                <p14:cNvContentPartPr/>
                <p14:nvPr/>
              </p14:nvContentPartPr>
              <p14:xfrm>
                <a:off x="1431360" y="736707"/>
                <a:ext cx="1243800" cy="700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5BEA859-30BF-8E4A-89F2-A55FBCB313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5880" y="721587"/>
                  <a:ext cx="127440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BF00E0A-5411-F94C-9039-4AB017F1D7AC}"/>
                    </a:ext>
                  </a:extLst>
                </p14:cNvPr>
                <p14:cNvContentPartPr/>
                <p14:nvPr/>
              </p14:nvContentPartPr>
              <p14:xfrm>
                <a:off x="2565000" y="696747"/>
                <a:ext cx="37440" cy="150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BF00E0A-5411-F94C-9039-4AB017F1D7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49520" y="681627"/>
                  <a:ext cx="68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B3BCC1A-97BF-0A41-9671-3A2A92C6215B}"/>
                    </a:ext>
                  </a:extLst>
                </p14:cNvPr>
                <p14:cNvContentPartPr/>
                <p14:nvPr/>
              </p14:nvContentPartPr>
              <p14:xfrm>
                <a:off x="2724480" y="735267"/>
                <a:ext cx="393840" cy="694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B3BCC1A-97BF-0A41-9671-3A2A92C621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9360" y="720147"/>
                  <a:ext cx="42444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D6159D6-AEE7-6047-8CFE-22B0D04D800F}"/>
                    </a:ext>
                  </a:extLst>
                </p14:cNvPr>
                <p14:cNvContentPartPr/>
                <p14:nvPr/>
              </p14:nvContentPartPr>
              <p14:xfrm>
                <a:off x="3034080" y="710787"/>
                <a:ext cx="458280" cy="873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D6159D6-AEE7-6047-8CFE-22B0D04D80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18600" y="695667"/>
                  <a:ext cx="488880" cy="90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84F8800-E87D-8B4E-AF77-DF889EE3E007}"/>
                    </a:ext>
                  </a:extLst>
                </p14:cNvPr>
                <p14:cNvContentPartPr/>
                <p14:nvPr/>
              </p14:nvContentPartPr>
              <p14:xfrm>
                <a:off x="4260240" y="711507"/>
                <a:ext cx="653400" cy="712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84F8800-E87D-8B4E-AF77-DF889EE3E0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45120" y="696387"/>
                  <a:ext cx="68400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24B381-C973-3D4C-A3E4-7B74383DF7D1}"/>
                    </a:ext>
                  </a:extLst>
                </p14:cNvPr>
                <p14:cNvContentPartPr/>
                <p14:nvPr/>
              </p14:nvContentPartPr>
              <p14:xfrm>
                <a:off x="5051880" y="729507"/>
                <a:ext cx="423720" cy="614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24B381-C973-3D4C-A3E4-7B74383DF7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36400" y="714387"/>
                  <a:ext cx="45432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A3C6AF-B7A7-1B4F-980E-EF874D302C05}"/>
                    </a:ext>
                  </a:extLst>
                </p14:cNvPr>
                <p14:cNvContentPartPr/>
                <p14:nvPr/>
              </p14:nvContentPartPr>
              <p14:xfrm>
                <a:off x="5853240" y="827787"/>
                <a:ext cx="476640" cy="471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A3C6AF-B7A7-1B4F-980E-EF874D302C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38120" y="812667"/>
                  <a:ext cx="5072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975A8A-914B-104F-979C-68F379D5EA6E}"/>
                    </a:ext>
                  </a:extLst>
                </p14:cNvPr>
                <p14:cNvContentPartPr/>
                <p14:nvPr/>
              </p14:nvContentPartPr>
              <p14:xfrm>
                <a:off x="6353640" y="790707"/>
                <a:ext cx="249840" cy="392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975A8A-914B-104F-979C-68F379D5EA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38520" y="775587"/>
                  <a:ext cx="2804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034E3C-3702-4E43-BF5A-883E503BD9B6}"/>
                    </a:ext>
                  </a:extLst>
                </p14:cNvPr>
                <p14:cNvContentPartPr/>
                <p14:nvPr/>
              </p14:nvContentPartPr>
              <p14:xfrm>
                <a:off x="6822720" y="418827"/>
                <a:ext cx="973080" cy="988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034E3C-3702-4E43-BF5A-883E503BD9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07600" y="403347"/>
                  <a:ext cx="1003320" cy="10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12C1AD-6465-CA45-90BA-951EC2257865}"/>
                    </a:ext>
                  </a:extLst>
                </p14:cNvPr>
                <p14:cNvContentPartPr/>
                <p14:nvPr/>
              </p14:nvContentPartPr>
              <p14:xfrm>
                <a:off x="5667840" y="1546707"/>
                <a:ext cx="2062440" cy="67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12C1AD-6465-CA45-90BA-951EC22578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52720" y="1531227"/>
                  <a:ext cx="20926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D9F82A-D607-CB43-930E-928ECA6D2FDB}"/>
                    </a:ext>
                  </a:extLst>
                </p14:cNvPr>
                <p14:cNvContentPartPr/>
                <p14:nvPr/>
              </p14:nvContentPartPr>
              <p14:xfrm>
                <a:off x="9448200" y="2076987"/>
                <a:ext cx="24840" cy="579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D9F82A-D607-CB43-930E-928ECA6D2F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32720" y="2061867"/>
                  <a:ext cx="5508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F4FAB1C-6970-B941-A247-D5EE21AB9E5B}"/>
                    </a:ext>
                  </a:extLst>
                </p14:cNvPr>
                <p14:cNvContentPartPr/>
                <p14:nvPr/>
              </p14:nvContentPartPr>
              <p14:xfrm>
                <a:off x="9284040" y="2402067"/>
                <a:ext cx="667800" cy="212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F4FAB1C-6970-B941-A247-D5EE21AB9E5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68920" y="2386947"/>
                  <a:ext cx="698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96F05A-4FCF-1743-9C5D-45F7E3E5791D}"/>
                    </a:ext>
                  </a:extLst>
                </p14:cNvPr>
                <p14:cNvContentPartPr/>
                <p14:nvPr/>
              </p14:nvContentPartPr>
              <p14:xfrm>
                <a:off x="9881640" y="2432307"/>
                <a:ext cx="181440" cy="227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96F05A-4FCF-1743-9C5D-45F7E3E579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66160" y="2416827"/>
                  <a:ext cx="2120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5311F1C-2FE3-754C-9E2A-6BB592FAD6C5}"/>
                    </a:ext>
                  </a:extLst>
                </p14:cNvPr>
                <p14:cNvContentPartPr/>
                <p14:nvPr/>
              </p14:nvContentPartPr>
              <p14:xfrm>
                <a:off x="10123920" y="2428347"/>
                <a:ext cx="231480" cy="259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5311F1C-2FE3-754C-9E2A-6BB592FAD6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08800" y="2413227"/>
                  <a:ext cx="261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52C65E-D4C1-C344-A3A5-6F5CAEE64731}"/>
                    </a:ext>
                  </a:extLst>
                </p14:cNvPr>
                <p14:cNvContentPartPr/>
                <p14:nvPr/>
              </p14:nvContentPartPr>
              <p14:xfrm>
                <a:off x="9278280" y="2758827"/>
                <a:ext cx="917280" cy="6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52C65E-D4C1-C344-A3A5-6F5CAEE647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63160" y="2743347"/>
                  <a:ext cx="947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DCF0F00-0138-6F40-A43F-00595D8DBD87}"/>
                    </a:ext>
                  </a:extLst>
                </p14:cNvPr>
                <p14:cNvContentPartPr/>
                <p14:nvPr/>
              </p14:nvContentPartPr>
              <p14:xfrm>
                <a:off x="9374400" y="2811387"/>
                <a:ext cx="770400" cy="46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DCF0F00-0138-6F40-A43F-00595D8DBD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59280" y="2796267"/>
                  <a:ext cx="801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4D33CF1-738F-0540-AE07-301F19050F79}"/>
                    </a:ext>
                  </a:extLst>
                </p14:cNvPr>
                <p14:cNvContentPartPr/>
                <p14:nvPr/>
              </p14:nvContentPartPr>
              <p14:xfrm>
                <a:off x="3170880" y="3337707"/>
                <a:ext cx="1093320" cy="419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4D33CF1-738F-0540-AE07-301F19050F7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55760" y="3322227"/>
                  <a:ext cx="112392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30627E5-BFF8-FF4D-A4B0-C19DACF503BA}"/>
                    </a:ext>
                  </a:extLst>
                </p14:cNvPr>
                <p14:cNvContentPartPr/>
                <p14:nvPr/>
              </p14:nvContentPartPr>
              <p14:xfrm>
                <a:off x="3259440" y="2021547"/>
                <a:ext cx="160200" cy="1513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30627E5-BFF8-FF4D-A4B0-C19DACF503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43960" y="2006067"/>
                  <a:ext cx="190440" cy="15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975A3B-BE93-FC40-B5D1-6D0716895AA9}"/>
                    </a:ext>
                  </a:extLst>
                </p14:cNvPr>
                <p14:cNvContentPartPr/>
                <p14:nvPr/>
              </p14:nvContentPartPr>
              <p14:xfrm>
                <a:off x="2703240" y="2692947"/>
                <a:ext cx="1236600" cy="65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975A3B-BE93-FC40-B5D1-6D0716895A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88120" y="2677827"/>
                  <a:ext cx="1267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F98F38B-2575-1C48-B2E8-6301C8B2E75A}"/>
                    </a:ext>
                  </a:extLst>
                </p14:cNvPr>
                <p14:cNvContentPartPr/>
                <p14:nvPr/>
              </p14:nvContentPartPr>
              <p14:xfrm>
                <a:off x="4028040" y="2439147"/>
                <a:ext cx="132840" cy="422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F98F38B-2575-1C48-B2E8-6301C8B2E75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12560" y="2424027"/>
                  <a:ext cx="1634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F65761-8E5A-0943-AC68-44EACEDA05F5}"/>
                    </a:ext>
                  </a:extLst>
                </p14:cNvPr>
                <p14:cNvContentPartPr/>
                <p14:nvPr/>
              </p14:nvContentPartPr>
              <p14:xfrm>
                <a:off x="4183560" y="2439147"/>
                <a:ext cx="184320" cy="378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F65761-8E5A-0943-AC68-44EACEDA05F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68080" y="2424027"/>
                  <a:ext cx="2149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638A04-A86E-2F40-ADCE-1577A96C00F9}"/>
                    </a:ext>
                  </a:extLst>
                </p14:cNvPr>
                <p14:cNvContentPartPr/>
                <p14:nvPr/>
              </p14:nvContentPartPr>
              <p14:xfrm>
                <a:off x="4482720" y="2496387"/>
                <a:ext cx="167040" cy="329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638A04-A86E-2F40-ADCE-1577A96C00F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67600" y="2480907"/>
                  <a:ext cx="1976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8EA8B0-3075-8E42-A46C-66EDD70A8A9F}"/>
                    </a:ext>
                  </a:extLst>
                </p14:cNvPr>
                <p14:cNvContentPartPr/>
                <p14:nvPr/>
              </p14:nvContentPartPr>
              <p14:xfrm>
                <a:off x="4673880" y="2128467"/>
                <a:ext cx="174240" cy="687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8EA8B0-3075-8E42-A46C-66EDD70A8A9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58760" y="2112987"/>
                  <a:ext cx="20484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417CE4E-72D4-1A47-B6E0-E23610DCA249}"/>
                    </a:ext>
                  </a:extLst>
                </p14:cNvPr>
                <p14:cNvContentPartPr/>
                <p14:nvPr/>
              </p14:nvContentPartPr>
              <p14:xfrm>
                <a:off x="4929480" y="2022627"/>
                <a:ext cx="638640" cy="749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417CE4E-72D4-1A47-B6E0-E23610DCA2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14360" y="2007147"/>
                  <a:ext cx="66924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9631A5-F1F7-D24C-8E43-820C9D52269A}"/>
                    </a:ext>
                  </a:extLst>
                </p14:cNvPr>
                <p14:cNvContentPartPr/>
                <p14:nvPr/>
              </p14:nvContentPartPr>
              <p14:xfrm>
                <a:off x="5191560" y="2385147"/>
                <a:ext cx="617760" cy="344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9631A5-F1F7-D24C-8E43-820C9D52269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76440" y="2369667"/>
                  <a:ext cx="6483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34193A-F216-604C-B74B-1FD6DD2BAE29}"/>
                    </a:ext>
                  </a:extLst>
                </p14:cNvPr>
                <p14:cNvContentPartPr/>
                <p14:nvPr/>
              </p14:nvContentPartPr>
              <p14:xfrm>
                <a:off x="5731920" y="2266707"/>
                <a:ext cx="1800" cy="73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34193A-F216-604C-B74B-1FD6DD2BAE2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16800" y="2251587"/>
                  <a:ext cx="32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F1638C-7B88-3D4C-829E-DDAA6F141127}"/>
                    </a:ext>
                  </a:extLst>
                </p14:cNvPr>
                <p14:cNvContentPartPr/>
                <p14:nvPr/>
              </p14:nvContentPartPr>
              <p14:xfrm>
                <a:off x="5883120" y="2432307"/>
                <a:ext cx="473760" cy="232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F1638C-7B88-3D4C-829E-DDAA6F1411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68000" y="2416827"/>
                  <a:ext cx="504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694968D-4814-DC40-8F5B-3E65FC11E179}"/>
                    </a:ext>
                  </a:extLst>
                </p14:cNvPr>
                <p14:cNvContentPartPr/>
                <p14:nvPr/>
              </p14:nvContentPartPr>
              <p14:xfrm>
                <a:off x="6483600" y="2088867"/>
                <a:ext cx="308160" cy="591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694968D-4814-DC40-8F5B-3E65FC11E17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68120" y="2073387"/>
                  <a:ext cx="33876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C59AFF2-A573-7E4A-A76F-EFA16A86A582}"/>
                    </a:ext>
                  </a:extLst>
                </p14:cNvPr>
                <p14:cNvContentPartPr/>
                <p14:nvPr/>
              </p14:nvContentPartPr>
              <p14:xfrm>
                <a:off x="6363720" y="2415027"/>
                <a:ext cx="952920" cy="277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C59AFF2-A573-7E4A-A76F-EFA16A86A5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48600" y="2399907"/>
                  <a:ext cx="9835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273EEE-A9E5-9E43-876A-71532F7EA4D3}"/>
                    </a:ext>
                  </a:extLst>
                </p14:cNvPr>
                <p14:cNvContentPartPr/>
                <p14:nvPr/>
              </p14:nvContentPartPr>
              <p14:xfrm>
                <a:off x="7274880" y="2300907"/>
                <a:ext cx="529560" cy="468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273EEE-A9E5-9E43-876A-71532F7EA4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59760" y="2285787"/>
                  <a:ext cx="55980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2C6CA3-8897-404C-B57A-3BE5B4901F51}"/>
                    </a:ext>
                  </a:extLst>
                </p14:cNvPr>
                <p14:cNvContentPartPr/>
                <p14:nvPr/>
              </p14:nvContentPartPr>
              <p14:xfrm>
                <a:off x="7929360" y="2055747"/>
                <a:ext cx="129960" cy="574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2C6CA3-8897-404C-B57A-3BE5B4901F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14240" y="2040627"/>
                  <a:ext cx="16056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EF250C4-7B28-E249-A56B-71AB7E7EBB40}"/>
                    </a:ext>
                  </a:extLst>
                </p14:cNvPr>
                <p14:cNvContentPartPr/>
                <p14:nvPr/>
              </p14:nvContentPartPr>
              <p14:xfrm>
                <a:off x="7773840" y="2402067"/>
                <a:ext cx="319680" cy="7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EF250C4-7B28-E249-A56B-71AB7E7EBB4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58720" y="2386947"/>
                  <a:ext cx="350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57CD682-698A-434B-AAEC-7442B1C9D142}"/>
                    </a:ext>
                  </a:extLst>
                </p14:cNvPr>
                <p14:cNvContentPartPr/>
                <p14:nvPr/>
              </p14:nvContentPartPr>
              <p14:xfrm>
                <a:off x="8321400" y="2404947"/>
                <a:ext cx="412560" cy="54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57CD682-698A-434B-AAEC-7442B1C9D14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06280" y="2389827"/>
                  <a:ext cx="442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A1ADF03-E7D6-7845-BA04-BAB10B67D683}"/>
                    </a:ext>
                  </a:extLst>
                </p14:cNvPr>
                <p14:cNvContentPartPr/>
                <p14:nvPr/>
              </p14:nvContentPartPr>
              <p14:xfrm>
                <a:off x="8438400" y="2320707"/>
                <a:ext cx="277920" cy="278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A1ADF03-E7D6-7845-BA04-BAB10B67D6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23280" y="2305587"/>
                  <a:ext cx="308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915D1B-4FBD-DF48-9B0D-39D1D0809B69}"/>
                    </a:ext>
                  </a:extLst>
                </p14:cNvPr>
                <p14:cNvContentPartPr/>
                <p14:nvPr/>
              </p14:nvContentPartPr>
              <p14:xfrm>
                <a:off x="4748400" y="2898147"/>
                <a:ext cx="1906560" cy="860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915D1B-4FBD-DF48-9B0D-39D1D0809B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33280" y="2882667"/>
                  <a:ext cx="193716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B349E4-85FC-B14D-8358-8434DC809E1D}"/>
                    </a:ext>
                  </a:extLst>
                </p14:cNvPr>
                <p14:cNvContentPartPr/>
                <p14:nvPr/>
              </p14:nvContentPartPr>
              <p14:xfrm>
                <a:off x="6566040" y="3223587"/>
                <a:ext cx="648000" cy="368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B349E4-85FC-B14D-8358-8434DC809E1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50920" y="3208467"/>
                  <a:ext cx="67824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E8C20AD-769A-FD4E-9E60-2606F74FDBB7}"/>
                    </a:ext>
                  </a:extLst>
                </p14:cNvPr>
                <p14:cNvContentPartPr/>
                <p14:nvPr/>
              </p14:nvContentPartPr>
              <p14:xfrm>
                <a:off x="7088760" y="3029547"/>
                <a:ext cx="22680" cy="54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E8C20AD-769A-FD4E-9E60-2606F74FDBB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73640" y="3014427"/>
                  <a:ext cx="529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4D7902E-1674-0A49-B9D1-8329BEC4A28E}"/>
                    </a:ext>
                  </a:extLst>
                </p14:cNvPr>
                <p14:cNvContentPartPr/>
                <p14:nvPr/>
              </p14:nvContentPartPr>
              <p14:xfrm>
                <a:off x="7384680" y="3246267"/>
                <a:ext cx="917280" cy="377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4D7902E-1674-0A49-B9D1-8329BEC4A28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69560" y="3230787"/>
                  <a:ext cx="9478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347CA22-D1FB-C24F-A360-740B9B161974}"/>
                    </a:ext>
                  </a:extLst>
                </p14:cNvPr>
                <p14:cNvContentPartPr/>
                <p14:nvPr/>
              </p14:nvContentPartPr>
              <p14:xfrm>
                <a:off x="8397000" y="3200907"/>
                <a:ext cx="204120" cy="302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347CA22-D1FB-C24F-A360-740B9B16197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81880" y="3185427"/>
                  <a:ext cx="2347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3E8B62F-588F-A54B-8C58-E8F700D8B7A3}"/>
                    </a:ext>
                  </a:extLst>
                </p14:cNvPr>
                <p14:cNvContentPartPr/>
                <p14:nvPr/>
              </p14:nvContentPartPr>
              <p14:xfrm>
                <a:off x="8559720" y="3176427"/>
                <a:ext cx="57240" cy="237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3E8B62F-588F-A54B-8C58-E8F700D8B7A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544600" y="3161307"/>
                  <a:ext cx="87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033CD1D-DAFE-9A4B-B259-C7B093553E27}"/>
                    </a:ext>
                  </a:extLst>
                </p14:cNvPr>
                <p14:cNvContentPartPr/>
                <p14:nvPr/>
              </p14:nvContentPartPr>
              <p14:xfrm>
                <a:off x="8264520" y="3217827"/>
                <a:ext cx="326880" cy="429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033CD1D-DAFE-9A4B-B259-C7B093553E2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49400" y="3202707"/>
                  <a:ext cx="3574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068D9B2-1C7C-1142-8F98-1F61BDA0FC86}"/>
                    </a:ext>
                  </a:extLst>
                </p14:cNvPr>
                <p14:cNvContentPartPr/>
                <p14:nvPr/>
              </p14:nvContentPartPr>
              <p14:xfrm>
                <a:off x="8650800" y="2833347"/>
                <a:ext cx="977040" cy="1065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068D9B2-1C7C-1142-8F98-1F61BDA0FC8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35680" y="2818227"/>
                  <a:ext cx="1007640" cy="10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2F9E2D-980E-8F41-BFBD-E5C98787EA89}"/>
                    </a:ext>
                  </a:extLst>
                </p14:cNvPr>
                <p14:cNvContentPartPr/>
                <p14:nvPr/>
              </p14:nvContentPartPr>
              <p14:xfrm>
                <a:off x="3324960" y="3655587"/>
                <a:ext cx="312840" cy="1343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02F9E2D-980E-8F41-BFBD-E5C98787EA8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09840" y="3640467"/>
                  <a:ext cx="343440" cy="13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4688D1-FFA4-794D-BBF5-12B4F709BB26}"/>
                    </a:ext>
                  </a:extLst>
                </p14:cNvPr>
                <p14:cNvContentPartPr/>
                <p14:nvPr/>
              </p14:nvContentPartPr>
              <p14:xfrm>
                <a:off x="3155400" y="4649547"/>
                <a:ext cx="1033920" cy="2030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4688D1-FFA4-794D-BBF5-12B4F709BB2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40280" y="4634067"/>
                  <a:ext cx="1064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5D0164A-809A-5144-BFA5-F79AE7C477F7}"/>
                    </a:ext>
                  </a:extLst>
                </p14:cNvPr>
                <p14:cNvContentPartPr/>
                <p14:nvPr/>
              </p14:nvContentPartPr>
              <p14:xfrm>
                <a:off x="3948120" y="4408347"/>
                <a:ext cx="353880" cy="455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5D0164A-809A-5144-BFA5-F79AE7C477F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33000" y="4393227"/>
                  <a:ext cx="3844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687B1E9-F83F-8D47-A82D-F7910145F2AD}"/>
                    </a:ext>
                  </a:extLst>
                </p14:cNvPr>
                <p14:cNvContentPartPr/>
                <p14:nvPr/>
              </p14:nvContentPartPr>
              <p14:xfrm>
                <a:off x="4942080" y="4117467"/>
                <a:ext cx="194400" cy="5310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687B1E9-F83F-8D47-A82D-F7910145F2A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26600" y="4101987"/>
                  <a:ext cx="22464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6B989EF-3111-454F-88A2-6907AA34B423}"/>
                    </a:ext>
                  </a:extLst>
                </p14:cNvPr>
                <p14:cNvContentPartPr/>
                <p14:nvPr/>
              </p14:nvContentPartPr>
              <p14:xfrm>
                <a:off x="5252760" y="4253187"/>
                <a:ext cx="385560" cy="438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6B989EF-3111-454F-88A2-6907AA34B4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37640" y="4237707"/>
                  <a:ext cx="4158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BF63D62-86CF-E349-886A-E0E2B3BFB0FE}"/>
                    </a:ext>
                  </a:extLst>
                </p14:cNvPr>
                <p14:cNvContentPartPr/>
                <p14:nvPr/>
              </p14:nvContentPartPr>
              <p14:xfrm>
                <a:off x="5757840" y="4243827"/>
                <a:ext cx="217080" cy="438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BF63D62-86CF-E349-886A-E0E2B3BFB0F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42360" y="4228347"/>
                  <a:ext cx="24768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944FBED-FFC4-AD49-9228-0E22E97FC10A}"/>
                    </a:ext>
                  </a:extLst>
                </p14:cNvPr>
                <p14:cNvContentPartPr/>
                <p14:nvPr/>
              </p14:nvContentPartPr>
              <p14:xfrm>
                <a:off x="5997240" y="4060587"/>
                <a:ext cx="295560" cy="481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944FBED-FFC4-AD49-9228-0E22E97FC1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82120" y="4045467"/>
                  <a:ext cx="3261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80C1BC8-1B5F-FF48-9923-C0024D700D46}"/>
                    </a:ext>
                  </a:extLst>
                </p14:cNvPr>
                <p14:cNvContentPartPr/>
                <p14:nvPr/>
              </p14:nvContentPartPr>
              <p14:xfrm>
                <a:off x="6426360" y="4118907"/>
                <a:ext cx="353880" cy="482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80C1BC8-1B5F-FF48-9923-C0024D700D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11240" y="4103787"/>
                  <a:ext cx="38448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FF8FE0-7645-1740-A2FF-CB3C4F0EB8CC}"/>
                    </a:ext>
                  </a:extLst>
                </p14:cNvPr>
                <p14:cNvContentPartPr/>
                <p14:nvPr/>
              </p14:nvContentPartPr>
              <p14:xfrm>
                <a:off x="7065360" y="3976347"/>
                <a:ext cx="555120" cy="521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FF8FE0-7645-1740-A2FF-CB3C4F0EB8C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49880" y="3961227"/>
                  <a:ext cx="58572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FF26455-DA00-F044-A02F-0F19F772F7C9}"/>
                    </a:ext>
                  </a:extLst>
                </p14:cNvPr>
                <p14:cNvContentPartPr/>
                <p14:nvPr/>
              </p14:nvContentPartPr>
              <p14:xfrm>
                <a:off x="5579280" y="4722267"/>
                <a:ext cx="1791360" cy="169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FF26455-DA00-F044-A02F-0F19F772F7C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64160" y="4707147"/>
                  <a:ext cx="1821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7CAC42-10A3-064C-852F-7835C80EDF2E}"/>
                    </a:ext>
                  </a:extLst>
                </p14:cNvPr>
                <p14:cNvContentPartPr/>
                <p14:nvPr/>
              </p14:nvContentPartPr>
              <p14:xfrm>
                <a:off x="6028560" y="4729467"/>
                <a:ext cx="1695960" cy="291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7CAC42-10A3-064C-852F-7835C80EDF2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13440" y="4713987"/>
                  <a:ext cx="17262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125F97-2034-F048-BE68-999B177DB635}"/>
                    </a:ext>
                  </a:extLst>
                </p14:cNvPr>
                <p14:cNvContentPartPr/>
                <p14:nvPr/>
              </p14:nvContentPartPr>
              <p14:xfrm>
                <a:off x="2845800" y="563907"/>
                <a:ext cx="6940080" cy="4390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125F97-2034-F048-BE68-999B177DB6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30320" y="548787"/>
                  <a:ext cx="6970680" cy="44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2501F9-4ABB-AE49-8277-93BE8C47BF30}"/>
                    </a:ext>
                  </a:extLst>
                </p14:cNvPr>
                <p14:cNvContentPartPr/>
                <p14:nvPr/>
              </p14:nvContentPartPr>
              <p14:xfrm>
                <a:off x="10187640" y="716547"/>
                <a:ext cx="834840" cy="1158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2501F9-4ABB-AE49-8277-93BE8C47BF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72520" y="701427"/>
                  <a:ext cx="865440" cy="11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BE05EED-9172-B543-863C-F375721C5328}"/>
                    </a:ext>
                  </a:extLst>
                </p14:cNvPr>
                <p14:cNvContentPartPr/>
                <p14:nvPr/>
              </p14:nvContentPartPr>
              <p14:xfrm>
                <a:off x="9960120" y="793587"/>
                <a:ext cx="1039680" cy="9075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BE05EED-9172-B543-863C-F375721C53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944640" y="778107"/>
                  <a:ext cx="1070280" cy="9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415297D-EE9C-8249-BF8D-149058F9FA34}"/>
                    </a:ext>
                  </a:extLst>
                </p14:cNvPr>
                <p14:cNvContentPartPr/>
                <p14:nvPr/>
              </p14:nvContentPartPr>
              <p14:xfrm>
                <a:off x="10228680" y="802227"/>
                <a:ext cx="644040" cy="1156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415297D-EE9C-8249-BF8D-149058F9FA3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13560" y="787107"/>
                  <a:ext cx="674640" cy="11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1D5319F-19ED-EA47-AE0B-A16DF1905B3E}"/>
                    </a:ext>
                  </a:extLst>
                </p14:cNvPr>
                <p14:cNvContentPartPr/>
                <p14:nvPr/>
              </p14:nvContentPartPr>
              <p14:xfrm>
                <a:off x="9968400" y="809427"/>
                <a:ext cx="1122480" cy="7462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1D5319F-19ED-EA47-AE0B-A16DF1905B3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953280" y="794307"/>
                  <a:ext cx="1153080" cy="77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F196E28-3F67-9840-AD16-5A4DD545B6FB}"/>
                    </a:ext>
                  </a:extLst>
                </p14:cNvPr>
                <p14:cNvContentPartPr/>
                <p14:nvPr/>
              </p14:nvContentPartPr>
              <p14:xfrm>
                <a:off x="10521720" y="723747"/>
                <a:ext cx="442440" cy="1064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F196E28-3F67-9840-AD16-5A4DD545B6F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506600" y="708627"/>
                  <a:ext cx="472680" cy="109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7449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E9A39AD3-1F16-CE45-A606-4C75CE60A894}"/>
              </a:ext>
            </a:extLst>
          </p:cNvPr>
          <p:cNvGrpSpPr/>
          <p:nvPr/>
        </p:nvGrpSpPr>
        <p:grpSpPr>
          <a:xfrm>
            <a:off x="668520" y="46587"/>
            <a:ext cx="10730880" cy="6211800"/>
            <a:chOff x="668520" y="46587"/>
            <a:chExt cx="10730880" cy="621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F2F61E8-B70E-4049-9567-95CBDD11BD0F}"/>
                    </a:ext>
                  </a:extLst>
                </p14:cNvPr>
                <p14:cNvContentPartPr/>
                <p14:nvPr/>
              </p14:nvContentPartPr>
              <p14:xfrm>
                <a:off x="1290240" y="46587"/>
                <a:ext cx="75960" cy="4222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F2F61E8-B70E-4049-9567-95CBDD11BD0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74760" y="31107"/>
                  <a:ext cx="1065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D646F8F-469E-1B43-A788-5AA7E977ED97}"/>
                    </a:ext>
                  </a:extLst>
                </p14:cNvPr>
                <p14:cNvContentPartPr/>
                <p14:nvPr/>
              </p14:nvContentPartPr>
              <p14:xfrm>
                <a:off x="1467000" y="877827"/>
                <a:ext cx="409680" cy="1205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D646F8F-469E-1B43-A788-5AA7E977ED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1520" y="862707"/>
                  <a:ext cx="440280" cy="12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4F0A26D-AE8A-DA4E-8E74-F56DE4AA2E7D}"/>
                    </a:ext>
                  </a:extLst>
                </p14:cNvPr>
                <p14:cNvContentPartPr/>
                <p14:nvPr/>
              </p14:nvContentPartPr>
              <p14:xfrm>
                <a:off x="1916280" y="1753347"/>
                <a:ext cx="331200" cy="145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4F0A26D-AE8A-DA4E-8E74-F56DE4AA2E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00800" y="1738227"/>
                  <a:ext cx="361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D1859DA-C592-4745-A602-AE89C20D057D}"/>
                    </a:ext>
                  </a:extLst>
                </p14:cNvPr>
                <p14:cNvContentPartPr/>
                <p14:nvPr/>
              </p14:nvContentPartPr>
              <p14:xfrm>
                <a:off x="1642320" y="1352667"/>
                <a:ext cx="423720" cy="222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D1859DA-C592-4745-A602-AE89C20D05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27200" y="1337547"/>
                  <a:ext cx="454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FEC11B3-3CA7-FB4A-BBA9-D42428D2C18A}"/>
                    </a:ext>
                  </a:extLst>
                </p14:cNvPr>
                <p14:cNvContentPartPr/>
                <p14:nvPr/>
              </p14:nvContentPartPr>
              <p14:xfrm>
                <a:off x="2202840" y="1489467"/>
                <a:ext cx="40320" cy="43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FEC11B3-3CA7-FB4A-BBA9-D42428D2C1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7360" y="1474347"/>
                  <a:ext cx="70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775951-F829-2347-8297-6341FEC6A6A2}"/>
                    </a:ext>
                  </a:extLst>
                </p14:cNvPr>
                <p14:cNvContentPartPr/>
                <p14:nvPr/>
              </p14:nvContentPartPr>
              <p14:xfrm>
                <a:off x="2406600" y="1500987"/>
                <a:ext cx="721800" cy="147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775951-F829-2347-8297-6341FEC6A6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91480" y="1485867"/>
                  <a:ext cx="752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5C16FE4-C6F8-7A48-8B9F-756D312582C4}"/>
                    </a:ext>
                  </a:extLst>
                </p14:cNvPr>
                <p14:cNvContentPartPr/>
                <p14:nvPr/>
              </p14:nvContentPartPr>
              <p14:xfrm>
                <a:off x="2812680" y="1329987"/>
                <a:ext cx="488160" cy="540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5C16FE4-C6F8-7A48-8B9F-756D312582C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97560" y="1314507"/>
                  <a:ext cx="51876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BD1809-14E2-8340-807F-5988227EF69B}"/>
                    </a:ext>
                  </a:extLst>
                </p14:cNvPr>
                <p14:cNvContentPartPr/>
                <p14:nvPr/>
              </p14:nvContentPartPr>
              <p14:xfrm>
                <a:off x="3510360" y="894747"/>
                <a:ext cx="691920" cy="1221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BD1809-14E2-8340-807F-5988227EF69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95240" y="879627"/>
                  <a:ext cx="722520" cy="12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A78A1F-6494-6B46-8E47-6848602801F8}"/>
                    </a:ext>
                  </a:extLst>
                </p14:cNvPr>
                <p14:cNvContentPartPr/>
                <p14:nvPr/>
              </p14:nvContentPartPr>
              <p14:xfrm>
                <a:off x="3652560" y="1703307"/>
                <a:ext cx="320040" cy="146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A78A1F-6494-6B46-8E47-6848602801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37440" y="1688187"/>
                  <a:ext cx="350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2A575D-4EED-5A4B-BEB1-D951F0BED1DE}"/>
                    </a:ext>
                  </a:extLst>
                </p14:cNvPr>
                <p14:cNvContentPartPr/>
                <p14:nvPr/>
              </p14:nvContentPartPr>
              <p14:xfrm>
                <a:off x="3772800" y="1500987"/>
                <a:ext cx="361080" cy="238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2A575D-4EED-5A4B-BEB1-D951F0BED1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57320" y="1485867"/>
                  <a:ext cx="391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24E0BE-0742-C64E-B9B4-9A7C46BFAAB5}"/>
                    </a:ext>
                  </a:extLst>
                </p14:cNvPr>
                <p14:cNvContentPartPr/>
                <p14:nvPr/>
              </p14:nvContentPartPr>
              <p14:xfrm>
                <a:off x="3604320" y="1550307"/>
                <a:ext cx="371160" cy="116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24E0BE-0742-C64E-B9B4-9A7C46BFAA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89200" y="1535187"/>
                  <a:ext cx="401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012FF1-33B3-4F4F-8904-5E06D65DBB47}"/>
                    </a:ext>
                  </a:extLst>
                </p14:cNvPr>
                <p14:cNvContentPartPr/>
                <p14:nvPr/>
              </p14:nvContentPartPr>
              <p14:xfrm>
                <a:off x="4069440" y="1729227"/>
                <a:ext cx="28800" cy="342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012FF1-33B3-4F4F-8904-5E06D65DBB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53960" y="1713747"/>
                  <a:ext cx="594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B0DE7A-F782-F644-AB7E-4BF51DC8CB56}"/>
                    </a:ext>
                  </a:extLst>
                </p14:cNvPr>
                <p14:cNvContentPartPr/>
                <p14:nvPr/>
              </p14:nvContentPartPr>
              <p14:xfrm>
                <a:off x="3436200" y="1481187"/>
                <a:ext cx="382680" cy="630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B0DE7A-F782-F644-AB7E-4BF51DC8CB5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21080" y="1465707"/>
                  <a:ext cx="412920" cy="66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E392E27-7F43-1C4E-9F88-7650B3DFA0FE}"/>
                    </a:ext>
                  </a:extLst>
                </p14:cNvPr>
                <p14:cNvContentPartPr/>
                <p14:nvPr/>
              </p14:nvContentPartPr>
              <p14:xfrm>
                <a:off x="668520" y="2556147"/>
                <a:ext cx="3481200" cy="368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E392E27-7F43-1C4E-9F88-7650B3DFA0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3040" y="2541027"/>
                  <a:ext cx="35118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E000E3-014F-A646-8FAC-FFF80E020F63}"/>
                    </a:ext>
                  </a:extLst>
                </p14:cNvPr>
                <p14:cNvContentPartPr/>
                <p14:nvPr/>
              </p14:nvContentPartPr>
              <p14:xfrm>
                <a:off x="3711240" y="230547"/>
                <a:ext cx="1171080" cy="2399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E000E3-014F-A646-8FAC-FFF80E020F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6120" y="215067"/>
                  <a:ext cx="1201680" cy="24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685E687-2622-404E-8E81-BB266E923285}"/>
                    </a:ext>
                  </a:extLst>
                </p14:cNvPr>
                <p14:cNvContentPartPr/>
                <p14:nvPr/>
              </p14:nvContentPartPr>
              <p14:xfrm>
                <a:off x="5396760" y="455907"/>
                <a:ext cx="414000" cy="433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685E687-2622-404E-8E81-BB266E9232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81640" y="440427"/>
                  <a:ext cx="4442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E65CCE1-B3D0-B24D-A1CC-F8D6CA76DE69}"/>
                    </a:ext>
                  </a:extLst>
                </p14:cNvPr>
                <p14:cNvContentPartPr/>
                <p14:nvPr/>
              </p14:nvContentPartPr>
              <p14:xfrm>
                <a:off x="5485320" y="855147"/>
                <a:ext cx="580680" cy="406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E65CCE1-B3D0-B24D-A1CC-F8D6CA76DE6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70200" y="839667"/>
                  <a:ext cx="6112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EBD7FF9-1DA8-F143-9940-CC50B7E23CCC}"/>
                    </a:ext>
                  </a:extLst>
                </p14:cNvPr>
                <p14:cNvContentPartPr/>
                <p14:nvPr/>
              </p14:nvContentPartPr>
              <p14:xfrm>
                <a:off x="5763240" y="920667"/>
                <a:ext cx="275760" cy="13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EBD7FF9-1DA8-F143-9940-CC50B7E23C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47760" y="905547"/>
                  <a:ext cx="306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18F092-0026-5E49-9A13-B6BF6753C80B}"/>
                    </a:ext>
                  </a:extLst>
                </p14:cNvPr>
                <p14:cNvContentPartPr/>
                <p14:nvPr/>
              </p14:nvContentPartPr>
              <p14:xfrm>
                <a:off x="6191280" y="772347"/>
                <a:ext cx="550800" cy="324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18F092-0026-5E49-9A13-B6BF6753C8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75800" y="756867"/>
                  <a:ext cx="581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E468E9-F7C3-924F-991F-A27FFDDAC18D}"/>
                    </a:ext>
                  </a:extLst>
                </p14:cNvPr>
                <p14:cNvContentPartPr/>
                <p14:nvPr/>
              </p14:nvContentPartPr>
              <p14:xfrm>
                <a:off x="6891120" y="640947"/>
                <a:ext cx="681840" cy="361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E468E9-F7C3-924F-991F-A27FFDDAC1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76000" y="625827"/>
                  <a:ext cx="712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BD1B03D-647A-0249-A9E6-2E15E01688F1}"/>
                    </a:ext>
                  </a:extLst>
                </p14:cNvPr>
                <p14:cNvContentPartPr/>
                <p14:nvPr/>
              </p14:nvContentPartPr>
              <p14:xfrm>
                <a:off x="7581600" y="757227"/>
                <a:ext cx="165960" cy="131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BD1B03D-647A-0249-A9E6-2E15E01688F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66120" y="742107"/>
                  <a:ext cx="196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804A74-FC0F-8E47-82D1-51998A680F96}"/>
                    </a:ext>
                  </a:extLst>
                </p14:cNvPr>
                <p14:cNvContentPartPr/>
                <p14:nvPr/>
              </p14:nvContentPartPr>
              <p14:xfrm>
                <a:off x="7802640" y="221547"/>
                <a:ext cx="1130040" cy="879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804A74-FC0F-8E47-82D1-51998A680F9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87160" y="206427"/>
                  <a:ext cx="1160640" cy="90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AA4412-B78F-7B4C-A441-FACCADF6881B}"/>
                    </a:ext>
                  </a:extLst>
                </p14:cNvPr>
                <p14:cNvContentPartPr/>
                <p14:nvPr/>
              </p14:nvContentPartPr>
              <p14:xfrm>
                <a:off x="9491400" y="776667"/>
                <a:ext cx="28440" cy="298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9AA4412-B78F-7B4C-A441-FACCADF688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75920" y="761187"/>
                  <a:ext cx="590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29FE00-35DE-E240-B079-B5E0F605B71F}"/>
                    </a:ext>
                  </a:extLst>
                </p14:cNvPr>
                <p14:cNvContentPartPr/>
                <p14:nvPr/>
              </p14:nvContentPartPr>
              <p14:xfrm>
                <a:off x="9700560" y="177627"/>
                <a:ext cx="406800" cy="1236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29FE00-35DE-E240-B079-B5E0F605B7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685080" y="162147"/>
                  <a:ext cx="437400" cy="12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FDA4A0-40E9-444F-8F18-3560F3B57A2E}"/>
                    </a:ext>
                  </a:extLst>
                </p14:cNvPr>
                <p14:cNvContentPartPr/>
                <p14:nvPr/>
              </p14:nvContentPartPr>
              <p14:xfrm>
                <a:off x="9654120" y="894747"/>
                <a:ext cx="605880" cy="408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FDA4A0-40E9-444F-8F18-3560F3B57A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38640" y="879627"/>
                  <a:ext cx="636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99AFAC-D2CB-8541-8B1B-2E0C76106C0E}"/>
                    </a:ext>
                  </a:extLst>
                </p14:cNvPr>
                <p14:cNvContentPartPr/>
                <p14:nvPr/>
              </p14:nvContentPartPr>
              <p14:xfrm>
                <a:off x="10326960" y="564267"/>
                <a:ext cx="1072440" cy="948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A99AFAC-D2CB-8541-8B1B-2E0C76106C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11840" y="548787"/>
                  <a:ext cx="110268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8CFDCCA-B551-704A-BE01-C94D93A5641B}"/>
                    </a:ext>
                  </a:extLst>
                </p14:cNvPr>
                <p14:cNvContentPartPr/>
                <p14:nvPr/>
              </p14:nvContentPartPr>
              <p14:xfrm>
                <a:off x="5825160" y="1524387"/>
                <a:ext cx="551880" cy="770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8CFDCCA-B551-704A-BE01-C94D93A5641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10040" y="1509267"/>
                  <a:ext cx="58212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ACD1A5-65B6-CB4C-B8F3-EAC6C7C8E2E0}"/>
                    </a:ext>
                  </a:extLst>
                </p14:cNvPr>
                <p14:cNvContentPartPr/>
                <p14:nvPr/>
              </p14:nvContentPartPr>
              <p14:xfrm>
                <a:off x="6490440" y="1679187"/>
                <a:ext cx="607680" cy="336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ACD1A5-65B6-CB4C-B8F3-EAC6C7C8E2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75320" y="1664067"/>
                  <a:ext cx="638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A1FB8A-CB2C-864C-86EA-0B25680BC87E}"/>
                    </a:ext>
                  </a:extLst>
                </p14:cNvPr>
                <p14:cNvContentPartPr/>
                <p14:nvPr/>
              </p14:nvContentPartPr>
              <p14:xfrm>
                <a:off x="6818760" y="1344027"/>
                <a:ext cx="84600" cy="36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A1FB8A-CB2C-864C-86EA-0B25680BC8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03280" y="1328907"/>
                  <a:ext cx="114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9028E9-BAB1-2A4F-BCA1-DAEE1EB81A17}"/>
                    </a:ext>
                  </a:extLst>
                </p14:cNvPr>
                <p14:cNvContentPartPr/>
                <p14:nvPr/>
              </p14:nvContentPartPr>
              <p14:xfrm>
                <a:off x="7699680" y="1465347"/>
                <a:ext cx="731880" cy="423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9028E9-BAB1-2A4F-BCA1-DAEE1EB81A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84560" y="1450227"/>
                  <a:ext cx="7624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3478CF-F751-E840-8C5F-BAEFE9ACCAF9}"/>
                    </a:ext>
                  </a:extLst>
                </p14:cNvPr>
                <p14:cNvContentPartPr/>
                <p14:nvPr/>
              </p14:nvContentPartPr>
              <p14:xfrm>
                <a:off x="8442720" y="1586307"/>
                <a:ext cx="181440" cy="449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3478CF-F751-E840-8C5F-BAEFE9ACCA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27600" y="1571187"/>
                  <a:ext cx="2120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5660EEE-1FA2-054C-BA64-B3AAFF54479E}"/>
                    </a:ext>
                  </a:extLst>
                </p14:cNvPr>
                <p14:cNvContentPartPr/>
                <p14:nvPr/>
              </p14:nvContentPartPr>
              <p14:xfrm>
                <a:off x="8990640" y="1320987"/>
                <a:ext cx="397800" cy="759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5660EEE-1FA2-054C-BA64-B3AAFF5447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75520" y="1305867"/>
                  <a:ext cx="4284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2C6800-B33F-C547-A931-15006354B961}"/>
                    </a:ext>
                  </a:extLst>
                </p14:cNvPr>
                <p14:cNvContentPartPr/>
                <p14:nvPr/>
              </p14:nvContentPartPr>
              <p14:xfrm>
                <a:off x="9466560" y="1273467"/>
                <a:ext cx="673560" cy="826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2C6800-B33F-C547-A931-15006354B96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51440" y="1258347"/>
                  <a:ext cx="70380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E74555-C91A-464D-9ED0-D17DA870B513}"/>
                    </a:ext>
                  </a:extLst>
                </p14:cNvPr>
                <p14:cNvContentPartPr/>
                <p14:nvPr/>
              </p14:nvContentPartPr>
              <p14:xfrm>
                <a:off x="9835920" y="1660827"/>
                <a:ext cx="658440" cy="700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E74555-C91A-464D-9ED0-D17DA870B51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820800" y="1645347"/>
                  <a:ext cx="6890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135BEFA-3A7B-AA47-92CD-E225FD287B29}"/>
                    </a:ext>
                  </a:extLst>
                </p14:cNvPr>
                <p14:cNvContentPartPr/>
                <p14:nvPr/>
              </p14:nvContentPartPr>
              <p14:xfrm>
                <a:off x="6683040" y="2128467"/>
                <a:ext cx="3951360" cy="264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135BEFA-3A7B-AA47-92CD-E225FD287B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67560" y="2112987"/>
                  <a:ext cx="3981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555BE5-94E3-6449-9055-8D898E51ABB5}"/>
                    </a:ext>
                  </a:extLst>
                </p14:cNvPr>
                <p14:cNvContentPartPr/>
                <p14:nvPr/>
              </p14:nvContentPartPr>
              <p14:xfrm>
                <a:off x="1090440" y="3360387"/>
                <a:ext cx="840240" cy="167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555BE5-94E3-6449-9055-8D898E51AB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5320" y="3345267"/>
                  <a:ext cx="8708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2BBEE5A-C3CE-B643-9A39-50E5A8AF0523}"/>
                    </a:ext>
                  </a:extLst>
                </p14:cNvPr>
                <p14:cNvContentPartPr/>
                <p14:nvPr/>
              </p14:nvContentPartPr>
              <p14:xfrm>
                <a:off x="1525320" y="3266427"/>
                <a:ext cx="529560" cy="375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2BBEE5A-C3CE-B643-9A39-50E5A8AF05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10200" y="3250947"/>
                  <a:ext cx="5598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EB6828-5830-E64E-AF17-7499BFE8B02C}"/>
                    </a:ext>
                  </a:extLst>
                </p14:cNvPr>
                <p14:cNvContentPartPr/>
                <p14:nvPr/>
              </p14:nvContentPartPr>
              <p14:xfrm>
                <a:off x="2333880" y="3203427"/>
                <a:ext cx="36000" cy="16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EB6828-5830-E64E-AF17-7499BFE8B02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18760" y="3188307"/>
                  <a:ext cx="666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94F00FC-6751-204F-9717-92D983B05642}"/>
                    </a:ext>
                  </a:extLst>
                </p14:cNvPr>
                <p14:cNvContentPartPr/>
                <p14:nvPr/>
              </p14:nvContentPartPr>
              <p14:xfrm>
                <a:off x="2358360" y="3140787"/>
                <a:ext cx="331920" cy="614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94F00FC-6751-204F-9717-92D983B0564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42880" y="3125667"/>
                  <a:ext cx="36252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C6BEC6D-147E-5D49-B9AA-37155E143E63}"/>
                    </a:ext>
                  </a:extLst>
                </p14:cNvPr>
                <p14:cNvContentPartPr/>
                <p14:nvPr/>
              </p14:nvContentPartPr>
              <p14:xfrm>
                <a:off x="2362320" y="3263547"/>
                <a:ext cx="577800" cy="478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C6BEC6D-147E-5D49-B9AA-37155E143E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47200" y="3248067"/>
                  <a:ext cx="60840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E0F1C69-6529-6148-A0C9-23AE7D2164D7}"/>
                    </a:ext>
                  </a:extLst>
                </p14:cNvPr>
                <p14:cNvContentPartPr/>
                <p14:nvPr/>
              </p14:nvContentPartPr>
              <p14:xfrm>
                <a:off x="3032640" y="3206307"/>
                <a:ext cx="225720" cy="267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E0F1C69-6529-6148-A0C9-23AE7D2164D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17520" y="3191187"/>
                  <a:ext cx="256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89178D3-415F-A24C-9FCF-FEEAA9A7983E}"/>
                    </a:ext>
                  </a:extLst>
                </p14:cNvPr>
                <p14:cNvContentPartPr/>
                <p14:nvPr/>
              </p14:nvContentPartPr>
              <p14:xfrm>
                <a:off x="3650040" y="3177867"/>
                <a:ext cx="438120" cy="295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89178D3-415F-A24C-9FCF-FEEAA9A798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34920" y="3162747"/>
                  <a:ext cx="4687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BC32F11-F386-3946-A2C6-8E9BE4BFAED0}"/>
                    </a:ext>
                  </a:extLst>
                </p14:cNvPr>
                <p14:cNvContentPartPr/>
                <p14:nvPr/>
              </p14:nvContentPartPr>
              <p14:xfrm>
                <a:off x="4200480" y="3118107"/>
                <a:ext cx="60120" cy="308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BC32F11-F386-3946-A2C6-8E9BE4BFAED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85360" y="3102627"/>
                  <a:ext cx="90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ADC562-5969-A74E-9C57-EC4951126C2B}"/>
                    </a:ext>
                  </a:extLst>
                </p14:cNvPr>
                <p14:cNvContentPartPr/>
                <p14:nvPr/>
              </p14:nvContentPartPr>
              <p14:xfrm>
                <a:off x="4355640" y="2789787"/>
                <a:ext cx="676440" cy="585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ADC562-5969-A74E-9C57-EC4951126C2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40520" y="2774667"/>
                  <a:ext cx="70704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5D3EEE-ACAE-1A4C-9375-784D3DB7A00B}"/>
                    </a:ext>
                  </a:extLst>
                </p14:cNvPr>
                <p14:cNvContentPartPr/>
                <p14:nvPr/>
              </p14:nvContentPartPr>
              <p14:xfrm>
                <a:off x="5506560" y="2665947"/>
                <a:ext cx="736200" cy="543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5D3EEE-ACAE-1A4C-9375-784D3DB7A0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91440" y="2650827"/>
                  <a:ext cx="76680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1F6F784-0A28-A841-9F45-65A148DBD151}"/>
                    </a:ext>
                  </a:extLst>
                </p14:cNvPr>
                <p14:cNvContentPartPr/>
                <p14:nvPr/>
              </p14:nvContentPartPr>
              <p14:xfrm>
                <a:off x="6408000" y="2832987"/>
                <a:ext cx="214200" cy="325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1F6F784-0A28-A841-9F45-65A148DBD1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92520" y="2817507"/>
                  <a:ext cx="2448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CB6335-DB28-A14D-AD2A-262FD27A0E3D}"/>
                    </a:ext>
                  </a:extLst>
                </p14:cNvPr>
                <p14:cNvContentPartPr/>
                <p14:nvPr/>
              </p14:nvContentPartPr>
              <p14:xfrm>
                <a:off x="6712920" y="2929827"/>
                <a:ext cx="19080" cy="200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CB6335-DB28-A14D-AD2A-262FD27A0E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97800" y="2914707"/>
                  <a:ext cx="49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74BAFE-1D3C-F54F-AEDD-EC03407F8E53}"/>
                    </a:ext>
                  </a:extLst>
                </p14:cNvPr>
                <p14:cNvContentPartPr/>
                <p14:nvPr/>
              </p14:nvContentPartPr>
              <p14:xfrm>
                <a:off x="6806520" y="2934147"/>
                <a:ext cx="188640" cy="207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74BAFE-1D3C-F54F-AEDD-EC03407F8E5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91040" y="2918667"/>
                  <a:ext cx="219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0B1939C-B250-2141-B7C8-48781B5EA721}"/>
                    </a:ext>
                  </a:extLst>
                </p14:cNvPr>
                <p14:cNvContentPartPr/>
                <p14:nvPr/>
              </p14:nvContentPartPr>
              <p14:xfrm>
                <a:off x="6741720" y="2582787"/>
                <a:ext cx="104400" cy="367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0B1939C-B250-2141-B7C8-48781B5EA7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26240" y="2567307"/>
                  <a:ext cx="135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0E653E3-2CDF-C94F-9350-180AB86918EB}"/>
                    </a:ext>
                  </a:extLst>
                </p14:cNvPr>
                <p14:cNvContentPartPr/>
                <p14:nvPr/>
              </p14:nvContentPartPr>
              <p14:xfrm>
                <a:off x="7045200" y="2755947"/>
                <a:ext cx="184680" cy="325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0E653E3-2CDF-C94F-9350-180AB86918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30080" y="2740827"/>
                  <a:ext cx="2152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4AAA988-81B8-214E-BCC1-EAE1DC375C8B}"/>
                    </a:ext>
                  </a:extLst>
                </p14:cNvPr>
                <p14:cNvContentPartPr/>
                <p14:nvPr/>
              </p14:nvContentPartPr>
              <p14:xfrm>
                <a:off x="7506000" y="2787267"/>
                <a:ext cx="258480" cy="211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4AAA988-81B8-214E-BCC1-EAE1DC375C8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90520" y="2771787"/>
                  <a:ext cx="289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C887227-E4EC-A849-8B56-43D6A555EFC6}"/>
                    </a:ext>
                  </a:extLst>
                </p14:cNvPr>
                <p14:cNvContentPartPr/>
                <p14:nvPr/>
              </p14:nvContentPartPr>
              <p14:xfrm>
                <a:off x="7732440" y="2714547"/>
                <a:ext cx="273960" cy="3952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C887227-E4EC-A849-8B56-43D6A555EFC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17320" y="2699067"/>
                  <a:ext cx="3045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570C4F2-EB6B-1944-8B8F-7098CA60FD43}"/>
                    </a:ext>
                  </a:extLst>
                </p14:cNvPr>
                <p14:cNvContentPartPr/>
                <p14:nvPr/>
              </p14:nvContentPartPr>
              <p14:xfrm>
                <a:off x="8706240" y="2574867"/>
                <a:ext cx="777240" cy="5644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570C4F2-EB6B-1944-8B8F-7098CA60FD4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90760" y="2559387"/>
                  <a:ext cx="807840" cy="5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0ECD29B-7B7A-5B4E-B280-FABF403F3845}"/>
                    </a:ext>
                  </a:extLst>
                </p14:cNvPr>
                <p14:cNvContentPartPr/>
                <p14:nvPr/>
              </p14:nvContentPartPr>
              <p14:xfrm>
                <a:off x="9671760" y="2618787"/>
                <a:ext cx="632160" cy="417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0ECD29B-7B7A-5B4E-B280-FABF403F384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56640" y="2603667"/>
                  <a:ext cx="6624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DEAD5E3-9588-0346-B725-B133298252B4}"/>
                    </a:ext>
                  </a:extLst>
                </p14:cNvPr>
                <p14:cNvContentPartPr/>
                <p14:nvPr/>
              </p14:nvContentPartPr>
              <p14:xfrm>
                <a:off x="4030920" y="4000107"/>
                <a:ext cx="462600" cy="1346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DEAD5E3-9588-0346-B725-B133298252B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15440" y="3984987"/>
                  <a:ext cx="49284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4B1DE20-F4F8-9C4C-A57F-3CBB3EEECBEE}"/>
                    </a:ext>
                  </a:extLst>
                </p14:cNvPr>
                <p14:cNvContentPartPr/>
                <p14:nvPr/>
              </p14:nvContentPartPr>
              <p14:xfrm>
                <a:off x="4524120" y="4891827"/>
                <a:ext cx="398160" cy="2242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4B1DE20-F4F8-9C4C-A57F-3CBB3EEECB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09000" y="4876707"/>
                  <a:ext cx="42876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40C563-5882-824F-B2AF-BCC46EA280BD}"/>
                    </a:ext>
                  </a:extLst>
                </p14:cNvPr>
                <p14:cNvContentPartPr/>
                <p14:nvPr/>
              </p14:nvContentPartPr>
              <p14:xfrm>
                <a:off x="4484520" y="4603827"/>
                <a:ext cx="671760" cy="1972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40C563-5882-824F-B2AF-BCC46EA280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69400" y="4588707"/>
                  <a:ext cx="702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EDBC4B-21A1-B548-8FE9-111D9698CF8F}"/>
                    </a:ext>
                  </a:extLst>
                </p14:cNvPr>
                <p14:cNvContentPartPr/>
                <p14:nvPr/>
              </p14:nvContentPartPr>
              <p14:xfrm>
                <a:off x="6048360" y="3867987"/>
                <a:ext cx="549720" cy="1347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EDBC4B-21A1-B548-8FE9-111D9698CF8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33240" y="3852867"/>
                  <a:ext cx="580320" cy="13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0FFBB5A-F245-0541-AB5E-BA652312BC82}"/>
                    </a:ext>
                  </a:extLst>
                </p14:cNvPr>
                <p14:cNvContentPartPr/>
                <p14:nvPr/>
              </p14:nvContentPartPr>
              <p14:xfrm>
                <a:off x="6520680" y="4784907"/>
                <a:ext cx="332640" cy="111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0FFBB5A-F245-0541-AB5E-BA652312BC8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05200" y="4769787"/>
                  <a:ext cx="363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DC1F658-2C88-1E4C-91A6-6D88AF9F210D}"/>
                    </a:ext>
                  </a:extLst>
                </p14:cNvPr>
                <p14:cNvContentPartPr/>
                <p14:nvPr/>
              </p14:nvContentPartPr>
              <p14:xfrm>
                <a:off x="6392160" y="4630827"/>
                <a:ext cx="202680" cy="150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DC1F658-2C88-1E4C-91A6-6D88AF9F210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77040" y="4615707"/>
                  <a:ext cx="233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2E1FD0C-FBF0-354B-8190-76C71903A0B9}"/>
                    </a:ext>
                  </a:extLst>
                </p14:cNvPr>
                <p14:cNvContentPartPr/>
                <p14:nvPr/>
              </p14:nvContentPartPr>
              <p14:xfrm>
                <a:off x="5427000" y="4535427"/>
                <a:ext cx="1034280" cy="151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2E1FD0C-FBF0-354B-8190-76C71903A0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11520" y="4520307"/>
                  <a:ext cx="1064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7CC1B3-324E-E44B-9C4B-58D9F3F54A5F}"/>
                    </a:ext>
                  </a:extLst>
                </p14:cNvPr>
                <p14:cNvContentPartPr/>
                <p14:nvPr/>
              </p14:nvContentPartPr>
              <p14:xfrm>
                <a:off x="5115960" y="4605267"/>
                <a:ext cx="693360" cy="279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7CC1B3-324E-E44B-9C4B-58D9F3F54A5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00840" y="4590147"/>
                  <a:ext cx="7239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E152D7B-A5DA-F542-9FF7-56C47EE60F81}"/>
                    </a:ext>
                  </a:extLst>
                </p14:cNvPr>
                <p14:cNvContentPartPr/>
                <p14:nvPr/>
              </p14:nvContentPartPr>
              <p14:xfrm>
                <a:off x="5562360" y="4710747"/>
                <a:ext cx="77400" cy="532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E152D7B-A5DA-F542-9FF7-56C47EE60F8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46880" y="4695627"/>
                  <a:ext cx="108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8972186-FAF7-5149-A9CA-D0D53E2C6356}"/>
                    </a:ext>
                  </a:extLst>
                </p14:cNvPr>
                <p14:cNvContentPartPr/>
                <p14:nvPr/>
              </p14:nvContentPartPr>
              <p14:xfrm>
                <a:off x="5399640" y="4596627"/>
                <a:ext cx="105840" cy="430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8972186-FAF7-5149-A9CA-D0D53E2C635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84520" y="4581507"/>
                  <a:ext cx="1364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9298C9E-72F7-5D47-A549-7C805F35C6DD}"/>
                    </a:ext>
                  </a:extLst>
                </p14:cNvPr>
                <p14:cNvContentPartPr/>
                <p14:nvPr/>
              </p14:nvContentPartPr>
              <p14:xfrm>
                <a:off x="6899760" y="4177587"/>
                <a:ext cx="715680" cy="451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9298C9E-72F7-5D47-A549-7C805F35C6D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84640" y="4162107"/>
                  <a:ext cx="7462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628A6C7-6EB5-AE41-93B3-ADB440540109}"/>
                    </a:ext>
                  </a:extLst>
                </p14:cNvPr>
                <p14:cNvContentPartPr/>
                <p14:nvPr/>
              </p14:nvContentPartPr>
              <p14:xfrm>
                <a:off x="8124840" y="3671427"/>
                <a:ext cx="195840" cy="1269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628A6C7-6EB5-AE41-93B3-ADB4405401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09360" y="3655947"/>
                  <a:ext cx="226080" cy="12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5C2584A-1A3F-0342-AADE-372E0F8F31E4}"/>
                    </a:ext>
                  </a:extLst>
                </p14:cNvPr>
                <p14:cNvContentPartPr/>
                <p14:nvPr/>
              </p14:nvContentPartPr>
              <p14:xfrm>
                <a:off x="7794000" y="3661347"/>
                <a:ext cx="2538720" cy="1345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5C2584A-1A3F-0342-AADE-372E0F8F31E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78520" y="3646227"/>
                  <a:ext cx="2568960" cy="13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C8FE5D-55D3-2347-BCAC-A57028927846}"/>
                    </a:ext>
                  </a:extLst>
                </p14:cNvPr>
                <p14:cNvContentPartPr/>
                <p14:nvPr/>
              </p14:nvContentPartPr>
              <p14:xfrm>
                <a:off x="7669800" y="3179307"/>
                <a:ext cx="2681280" cy="874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C8FE5D-55D3-2347-BCAC-A5702892784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54680" y="3163827"/>
                  <a:ext cx="271152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EB6E095-B94B-B348-B75F-3A0EAB2003AC}"/>
                    </a:ext>
                  </a:extLst>
                </p14:cNvPr>
                <p14:cNvContentPartPr/>
                <p14:nvPr/>
              </p14:nvContentPartPr>
              <p14:xfrm>
                <a:off x="8703000" y="4208907"/>
                <a:ext cx="852480" cy="612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EB6E095-B94B-B348-B75F-3A0EAB2003A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87880" y="4193787"/>
                  <a:ext cx="88272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BE25978-230A-184D-96BC-816A77A10C77}"/>
                    </a:ext>
                  </a:extLst>
                </p14:cNvPr>
                <p14:cNvContentPartPr/>
                <p14:nvPr/>
              </p14:nvContentPartPr>
              <p14:xfrm>
                <a:off x="9331200" y="4401507"/>
                <a:ext cx="671760" cy="422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BE25978-230A-184D-96BC-816A77A10C7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15720" y="4386027"/>
                  <a:ext cx="7023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56F5960-9B91-0F43-90DA-D18EA75F5DD2}"/>
                    </a:ext>
                  </a:extLst>
                </p14:cNvPr>
                <p14:cNvContentPartPr/>
                <p14:nvPr/>
              </p14:nvContentPartPr>
              <p14:xfrm>
                <a:off x="10113840" y="4744947"/>
                <a:ext cx="36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56F5960-9B91-0F43-90DA-D18EA75F5DD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098720" y="472982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DD2A01-376B-FC4F-B562-7C7248D70830}"/>
                    </a:ext>
                  </a:extLst>
                </p14:cNvPr>
                <p14:cNvContentPartPr/>
                <p14:nvPr/>
              </p14:nvContentPartPr>
              <p14:xfrm>
                <a:off x="8295840" y="4926027"/>
                <a:ext cx="1931040" cy="405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DD2A01-376B-FC4F-B562-7C7248D7083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80720" y="4910907"/>
                  <a:ext cx="19616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06B0AA1-0AB5-E44C-9B9D-CF1EAE4C616F}"/>
                    </a:ext>
                  </a:extLst>
                </p14:cNvPr>
                <p14:cNvContentPartPr/>
                <p14:nvPr/>
              </p14:nvContentPartPr>
              <p14:xfrm>
                <a:off x="9630720" y="4830627"/>
                <a:ext cx="543600" cy="419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06B0AA1-0AB5-E44C-9B9D-CF1EAE4C616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15240" y="4815507"/>
                  <a:ext cx="5742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E49A8E5-CFA0-FE4E-9E77-7F7CC8A21A6D}"/>
                    </a:ext>
                  </a:extLst>
                </p14:cNvPr>
                <p14:cNvContentPartPr/>
                <p14:nvPr/>
              </p14:nvContentPartPr>
              <p14:xfrm>
                <a:off x="8469720" y="4995867"/>
                <a:ext cx="302760" cy="182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E49A8E5-CFA0-FE4E-9E77-7F7CC8A21A6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454600" y="4980747"/>
                  <a:ext cx="333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433EEF3-6E51-514B-93C6-27DA94A383C9}"/>
                    </a:ext>
                  </a:extLst>
                </p14:cNvPr>
                <p14:cNvContentPartPr/>
                <p14:nvPr/>
              </p14:nvContentPartPr>
              <p14:xfrm>
                <a:off x="8751240" y="4938987"/>
                <a:ext cx="243720" cy="307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433EEF3-6E51-514B-93C6-27DA94A383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36120" y="4923867"/>
                  <a:ext cx="2739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4A8848-6A90-5348-9D59-188801BEB2B9}"/>
                    </a:ext>
                  </a:extLst>
                </p14:cNvPr>
                <p14:cNvContentPartPr/>
                <p14:nvPr/>
              </p14:nvContentPartPr>
              <p14:xfrm>
                <a:off x="9129600" y="5168667"/>
                <a:ext cx="176400" cy="191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4A8848-6A90-5348-9D59-188801BEB2B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114120" y="5153187"/>
                  <a:ext cx="2070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A14971F-DCB3-FD46-9124-0520FCA77A88}"/>
                    </a:ext>
                  </a:extLst>
                </p14:cNvPr>
                <p14:cNvContentPartPr/>
                <p14:nvPr/>
              </p14:nvContentPartPr>
              <p14:xfrm>
                <a:off x="9439560" y="5247147"/>
                <a:ext cx="101520" cy="124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A14971F-DCB3-FD46-9124-0520FCA77A8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24080" y="5231667"/>
                  <a:ext cx="132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0245530-2964-B047-9AEE-C2A64A4D5A7C}"/>
                    </a:ext>
                  </a:extLst>
                </p14:cNvPr>
                <p14:cNvContentPartPr/>
                <p14:nvPr/>
              </p14:nvContentPartPr>
              <p14:xfrm>
                <a:off x="9442440" y="5372427"/>
                <a:ext cx="140040" cy="6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0245530-2964-B047-9AEE-C2A64A4D5A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26960" y="5357307"/>
                  <a:ext cx="170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F923094-1E9E-8641-8A54-E070AF83AA1E}"/>
                    </a:ext>
                  </a:extLst>
                </p14:cNvPr>
                <p14:cNvContentPartPr/>
                <p14:nvPr/>
              </p14:nvContentPartPr>
              <p14:xfrm>
                <a:off x="6519240" y="5470707"/>
                <a:ext cx="556560" cy="194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F923094-1E9E-8641-8A54-E070AF83AA1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03760" y="5455587"/>
                  <a:ext cx="586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563FD15-217F-E749-9591-26E17C5A2BD2}"/>
                    </a:ext>
                  </a:extLst>
                </p14:cNvPr>
                <p14:cNvContentPartPr/>
                <p14:nvPr/>
              </p14:nvContentPartPr>
              <p14:xfrm>
                <a:off x="6631920" y="5643507"/>
                <a:ext cx="449640" cy="1328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563FD15-217F-E749-9591-26E17C5A2B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16440" y="5628027"/>
                  <a:ext cx="479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3AF1E5-3180-3646-A4CA-DC0B04A75EBD}"/>
                    </a:ext>
                  </a:extLst>
                </p14:cNvPr>
                <p14:cNvContentPartPr/>
                <p14:nvPr/>
              </p14:nvContentPartPr>
              <p14:xfrm>
                <a:off x="6731640" y="5333547"/>
                <a:ext cx="498240" cy="556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3AF1E5-3180-3646-A4CA-DC0B04A75EB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16520" y="5318427"/>
                  <a:ext cx="52884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2407CE0-427B-E547-BECD-B3E4251B193D}"/>
                    </a:ext>
                  </a:extLst>
                </p14:cNvPr>
                <p14:cNvContentPartPr/>
                <p14:nvPr/>
              </p14:nvContentPartPr>
              <p14:xfrm>
                <a:off x="7608600" y="5482227"/>
                <a:ext cx="25920" cy="644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2407CE0-427B-E547-BECD-B3E4251B19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593120" y="5467107"/>
                  <a:ext cx="5652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4CED9DA-3F5F-0242-94D4-F7DFD22AC0A2}"/>
                    </a:ext>
                  </a:extLst>
                </p14:cNvPr>
                <p14:cNvContentPartPr/>
                <p14:nvPr/>
              </p14:nvContentPartPr>
              <p14:xfrm>
                <a:off x="7572960" y="5600667"/>
                <a:ext cx="376920" cy="257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4CED9DA-3F5F-0242-94D4-F7DFD22AC0A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557840" y="5585547"/>
                  <a:ext cx="4071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F01030F-90FA-6A42-8B3F-52D91C722B7C}"/>
                    </a:ext>
                  </a:extLst>
                </p14:cNvPr>
                <p14:cNvContentPartPr/>
                <p14:nvPr/>
              </p14:nvContentPartPr>
              <p14:xfrm>
                <a:off x="7875360" y="5469267"/>
                <a:ext cx="94320" cy="422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F01030F-90FA-6A42-8B3F-52D91C722B7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59880" y="5454147"/>
                  <a:ext cx="1249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76FDD66-A9AC-E346-91DD-80E2562DB097}"/>
                    </a:ext>
                  </a:extLst>
                </p14:cNvPr>
                <p14:cNvContentPartPr/>
                <p14:nvPr/>
              </p14:nvContentPartPr>
              <p14:xfrm>
                <a:off x="8004960" y="5609307"/>
                <a:ext cx="178560" cy="249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76FDD66-A9AC-E346-91DD-80E2562DB09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89840" y="5593827"/>
                  <a:ext cx="209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0663FFF-4B96-8541-867D-CEA7D9A871F3}"/>
                    </a:ext>
                  </a:extLst>
                </p14:cNvPr>
                <p14:cNvContentPartPr/>
                <p14:nvPr/>
              </p14:nvContentPartPr>
              <p14:xfrm>
                <a:off x="8280360" y="5679147"/>
                <a:ext cx="14760" cy="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0663FFF-4B96-8541-867D-CEA7D9A871F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64880" y="5663667"/>
                  <a:ext cx="45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2B45F1B-8501-B748-8BEA-22110221CBDF}"/>
                    </a:ext>
                  </a:extLst>
                </p14:cNvPr>
                <p14:cNvContentPartPr/>
                <p14:nvPr/>
              </p14:nvContentPartPr>
              <p14:xfrm>
                <a:off x="7507440" y="5955627"/>
                <a:ext cx="730440" cy="272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2B45F1B-8501-B748-8BEA-22110221CB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491960" y="5940507"/>
                  <a:ext cx="761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AF2C14F-C8A3-994F-BA07-13FD18EF130F}"/>
                    </a:ext>
                  </a:extLst>
                </p14:cNvPr>
                <p14:cNvContentPartPr/>
                <p14:nvPr/>
              </p14:nvContentPartPr>
              <p14:xfrm>
                <a:off x="7635600" y="5932947"/>
                <a:ext cx="639360" cy="325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AF2C14F-C8A3-994F-BA07-13FD18EF130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20480" y="5917827"/>
                  <a:ext cx="669600" cy="3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7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3E2AA5B-A77C-9B4A-9FB9-BC215B0719A0}"/>
                  </a:ext>
                </a:extLst>
              </p14:cNvPr>
              <p14:cNvContentPartPr/>
              <p14:nvPr/>
            </p14:nvContentPartPr>
            <p14:xfrm>
              <a:off x="7615800" y="2865387"/>
              <a:ext cx="3026160" cy="22665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3E2AA5B-A77C-9B4A-9FB9-BC215B0719A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606800" y="2856747"/>
                <a:ext cx="3043800" cy="22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64890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RightStep">
      <a:dk1>
        <a:srgbClr val="000000"/>
      </a:dk1>
      <a:lt1>
        <a:srgbClr val="FFFFFF"/>
      </a:lt1>
      <a:dk2>
        <a:srgbClr val="1C2431"/>
      </a:dk2>
      <a:lt2>
        <a:srgbClr val="F3F0F1"/>
      </a:lt2>
      <a:accent1>
        <a:srgbClr val="33B397"/>
      </a:accent1>
      <a:accent2>
        <a:srgbClr val="2AA4C2"/>
      </a:accent2>
      <a:accent3>
        <a:srgbClr val="3C77D4"/>
      </a:accent3>
      <a:accent4>
        <a:srgbClr val="403CC7"/>
      </a:accent4>
      <a:accent5>
        <a:srgbClr val="803CD4"/>
      </a:accent5>
      <a:accent6>
        <a:srgbClr val="AD2AC2"/>
      </a:accent6>
      <a:hlink>
        <a:srgbClr val="BF3F5C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82</Words>
  <Application>Microsoft Macintosh PowerPoint</Application>
  <PresentationFormat>Widescreen</PresentationFormat>
  <Paragraphs>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GradientRiseVTI</vt:lpstr>
      <vt:lpstr>Problem formulation</vt:lpstr>
      <vt:lpstr>Objective</vt:lpstr>
      <vt:lpstr>Case 1</vt:lpstr>
      <vt:lpstr>Case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formulation</dc:title>
  <dc:creator>ankit tomar</dc:creator>
  <cp:lastModifiedBy>ankit tomar</cp:lastModifiedBy>
  <cp:revision>1</cp:revision>
  <dcterms:created xsi:type="dcterms:W3CDTF">2022-08-01T19:05:30Z</dcterms:created>
  <dcterms:modified xsi:type="dcterms:W3CDTF">2022-08-01T19:42:08Z</dcterms:modified>
</cp:coreProperties>
</file>